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6.jpg" ContentType="image/jpg"/>
  <Override PartName="/ppt/notesSlides/notesSlide6.xml" ContentType="application/vnd.openxmlformats-officedocument.presentationml.notesSlide+xml"/>
  <Override PartName="/ppt/media/image7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15.jpg" ContentType="image/jpg"/>
  <Override PartName="/ppt/media/image17.jpg" ContentType="image/jp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29.jpg" ContentType="image/jpg"/>
  <Override PartName="/ppt/media/image30.jpg" ContentType="image/jpg"/>
  <Override PartName="/ppt/media/image31.jpg" ContentType="image/jpg"/>
  <Override PartName="/ppt/media/image32.jpg" ContentType="image/jpg"/>
  <Override PartName="/ppt/media/image33.jpg" ContentType="image/jpg"/>
  <Override PartName="/ppt/media/image34.jpg" ContentType="image/jp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image37.jpg" ContentType="image/jpg"/>
  <Override PartName="/ppt/media/image38.jpg" ContentType="image/jpg"/>
  <Override PartName="/ppt/media/image39.jpg" ContentType="image/jpg"/>
  <Override PartName="/ppt/media/image40.jpg" ContentType="image/jpg"/>
  <Override PartName="/ppt/media/image41.jpg" ContentType="image/jpg"/>
  <Override PartName="/ppt/media/image42.jpg" ContentType="image/jpg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1.jpg" ContentType="image/jpg"/>
  <Override PartName="/ppt/media/image53.jpg" ContentType="image/jpg"/>
  <Override PartName="/ppt/media/image54.jpg" ContentType="image/jpg"/>
  <Override PartName="/ppt/media/image55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59.jpg" ContentType="image/jpg"/>
  <Override PartName="/ppt/media/image60.jpg" ContentType="image/jpg"/>
  <Override PartName="/ppt/media/image61.jpg" ContentType="image/jpg"/>
  <Override PartName="/ppt/media/image62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</p:sldIdLst>
  <p:sldSz cx="18288000" cy="11430000"/>
  <p:notesSz cx="18288000" cy="11430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014" y="6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5373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543300"/>
            <a:ext cx="15544800" cy="24002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6400800"/>
            <a:ext cx="12801599" cy="2857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4852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4000" b="0" i="0">
                <a:solidFill>
                  <a:srgbClr val="959CA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4852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628900"/>
            <a:ext cx="7955280" cy="754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19" y="2628900"/>
            <a:ext cx="7955280" cy="7543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1" i="0">
                <a:solidFill>
                  <a:srgbClr val="4852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6100" y="1393372"/>
            <a:ext cx="14655800" cy="1310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1" i="0">
                <a:solidFill>
                  <a:srgbClr val="48526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8839" y="2142997"/>
            <a:ext cx="15630321" cy="24339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000" b="0" i="0">
                <a:solidFill>
                  <a:srgbClr val="959CAA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10629900"/>
            <a:ext cx="5852159" cy="57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10629900"/>
            <a:ext cx="4206240" cy="57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10/5/2023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0" y="10629900"/>
            <a:ext cx="4206240" cy="571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pn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4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jpg"/><Relationship Id="rId18" Type="http://schemas.openxmlformats.org/officeDocument/2006/relationships/image" Target="../media/image59.jpg"/><Relationship Id="rId26" Type="http://schemas.openxmlformats.org/officeDocument/2006/relationships/image" Target="../media/image67.jpg"/><Relationship Id="rId3" Type="http://schemas.openxmlformats.org/officeDocument/2006/relationships/image" Target="../media/image44.jpg"/><Relationship Id="rId21" Type="http://schemas.openxmlformats.org/officeDocument/2006/relationships/image" Target="../media/image62.jpg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17" Type="http://schemas.openxmlformats.org/officeDocument/2006/relationships/image" Target="../media/image58.jpg"/><Relationship Id="rId25" Type="http://schemas.openxmlformats.org/officeDocument/2006/relationships/image" Target="../media/image66.jp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57.jpg"/><Relationship Id="rId20" Type="http://schemas.openxmlformats.org/officeDocument/2006/relationships/image" Target="../media/image61.jpg"/><Relationship Id="rId29" Type="http://schemas.openxmlformats.org/officeDocument/2006/relationships/hyperlink" Target="mailto:npMM@HeH.A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11" Type="http://schemas.openxmlformats.org/officeDocument/2006/relationships/image" Target="../media/image52.png"/><Relationship Id="rId24" Type="http://schemas.openxmlformats.org/officeDocument/2006/relationships/image" Target="../media/image65.jpg"/><Relationship Id="rId5" Type="http://schemas.openxmlformats.org/officeDocument/2006/relationships/image" Target="../media/image46.jpg"/><Relationship Id="rId15" Type="http://schemas.openxmlformats.org/officeDocument/2006/relationships/image" Target="../media/image56.jpg"/><Relationship Id="rId23" Type="http://schemas.openxmlformats.org/officeDocument/2006/relationships/image" Target="../media/image64.jpg"/><Relationship Id="rId28" Type="http://schemas.openxmlformats.org/officeDocument/2006/relationships/image" Target="../media/image69.jpg"/><Relationship Id="rId10" Type="http://schemas.openxmlformats.org/officeDocument/2006/relationships/image" Target="../media/image51.jpg"/><Relationship Id="rId19" Type="http://schemas.openxmlformats.org/officeDocument/2006/relationships/image" Target="../media/image60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Relationship Id="rId14" Type="http://schemas.openxmlformats.org/officeDocument/2006/relationships/image" Target="../media/image55.jpg"/><Relationship Id="rId22" Type="http://schemas.openxmlformats.org/officeDocument/2006/relationships/image" Target="../media/image63.jpg"/><Relationship Id="rId27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26" Type="http://schemas.openxmlformats.org/officeDocument/2006/relationships/image" Target="../media/image99.png"/><Relationship Id="rId39" Type="http://schemas.openxmlformats.org/officeDocument/2006/relationships/image" Target="../media/image112.png"/><Relationship Id="rId21" Type="http://schemas.openxmlformats.org/officeDocument/2006/relationships/image" Target="../media/image94.png"/><Relationship Id="rId34" Type="http://schemas.openxmlformats.org/officeDocument/2006/relationships/image" Target="../media/image10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29" Type="http://schemas.openxmlformats.org/officeDocument/2006/relationships/image" Target="../media/image102.png"/><Relationship Id="rId41" Type="http://schemas.openxmlformats.org/officeDocument/2006/relationships/image" Target="../media/image1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24" Type="http://schemas.openxmlformats.org/officeDocument/2006/relationships/image" Target="../media/image97.png"/><Relationship Id="rId32" Type="http://schemas.openxmlformats.org/officeDocument/2006/relationships/image" Target="../media/image105.png"/><Relationship Id="rId37" Type="http://schemas.openxmlformats.org/officeDocument/2006/relationships/image" Target="../media/image110.png"/><Relationship Id="rId40" Type="http://schemas.openxmlformats.org/officeDocument/2006/relationships/image" Target="../media/image113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23" Type="http://schemas.openxmlformats.org/officeDocument/2006/relationships/image" Target="../media/image96.png"/><Relationship Id="rId28" Type="http://schemas.openxmlformats.org/officeDocument/2006/relationships/image" Target="../media/image101.png"/><Relationship Id="rId36" Type="http://schemas.openxmlformats.org/officeDocument/2006/relationships/image" Target="../media/image109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31" Type="http://schemas.openxmlformats.org/officeDocument/2006/relationships/image" Target="../media/image104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Relationship Id="rId22" Type="http://schemas.openxmlformats.org/officeDocument/2006/relationships/image" Target="../media/image95.png"/><Relationship Id="rId27" Type="http://schemas.openxmlformats.org/officeDocument/2006/relationships/image" Target="../media/image100.png"/><Relationship Id="rId30" Type="http://schemas.openxmlformats.org/officeDocument/2006/relationships/image" Target="../media/image103.png"/><Relationship Id="rId35" Type="http://schemas.openxmlformats.org/officeDocument/2006/relationships/image" Target="../media/image108.png"/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5" Type="http://schemas.openxmlformats.org/officeDocument/2006/relationships/image" Target="../media/image98.png"/><Relationship Id="rId33" Type="http://schemas.openxmlformats.org/officeDocument/2006/relationships/image" Target="../media/image106.png"/><Relationship Id="rId38" Type="http://schemas.openxmlformats.org/officeDocument/2006/relationships/image" Target="../media/image1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1430000"/>
          </a:xfrm>
          <a:custGeom>
            <a:avLst/>
            <a:gdLst/>
            <a:ahLst/>
            <a:cxnLst/>
            <a:rect l="l" t="t" r="r" b="b"/>
            <a:pathLst>
              <a:path w="18288000" h="11430000">
                <a:moveTo>
                  <a:pt x="0" y="11430000"/>
                </a:moveTo>
                <a:lnTo>
                  <a:pt x="18288000" y="11430000"/>
                </a:lnTo>
                <a:lnTo>
                  <a:pt x="18288000" y="0"/>
                </a:lnTo>
                <a:lnTo>
                  <a:pt x="0" y="0"/>
                </a:lnTo>
                <a:lnTo>
                  <a:pt x="0" y="11430000"/>
                </a:lnTo>
                <a:close/>
              </a:path>
            </a:pathLst>
          </a:custGeom>
          <a:solidFill>
            <a:srgbClr val="3E54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31385" y="4444285"/>
            <a:ext cx="3313195" cy="7198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299384" y="4560578"/>
            <a:ext cx="544830" cy="601980"/>
          </a:xfrm>
          <a:custGeom>
            <a:avLst/>
            <a:gdLst/>
            <a:ahLst/>
            <a:cxnLst/>
            <a:rect l="l" t="t" r="r" b="b"/>
            <a:pathLst>
              <a:path w="544829" h="601979">
                <a:moveTo>
                  <a:pt x="4298" y="508000"/>
                </a:moveTo>
                <a:lnTo>
                  <a:pt x="12153" y="547370"/>
                </a:lnTo>
                <a:lnTo>
                  <a:pt x="57801" y="575310"/>
                </a:lnTo>
                <a:lnTo>
                  <a:pt x="106634" y="590550"/>
                </a:lnTo>
                <a:lnTo>
                  <a:pt x="181652" y="601980"/>
                </a:lnTo>
                <a:lnTo>
                  <a:pt x="236581" y="601980"/>
                </a:lnTo>
                <a:lnTo>
                  <a:pt x="264919" y="599440"/>
                </a:lnTo>
                <a:lnTo>
                  <a:pt x="278674" y="596900"/>
                </a:lnTo>
                <a:lnTo>
                  <a:pt x="292156" y="595630"/>
                </a:lnTo>
                <a:lnTo>
                  <a:pt x="305367" y="591820"/>
                </a:lnTo>
                <a:lnTo>
                  <a:pt x="318307" y="589280"/>
                </a:lnTo>
                <a:lnTo>
                  <a:pt x="343382" y="581660"/>
                </a:lnTo>
                <a:lnTo>
                  <a:pt x="367395" y="571500"/>
                </a:lnTo>
                <a:lnTo>
                  <a:pt x="379008" y="566420"/>
                </a:lnTo>
                <a:lnTo>
                  <a:pt x="390359" y="561340"/>
                </a:lnTo>
                <a:lnTo>
                  <a:pt x="392578" y="560070"/>
                </a:lnTo>
                <a:lnTo>
                  <a:pt x="159201" y="560070"/>
                </a:lnTo>
                <a:lnTo>
                  <a:pt x="131661" y="557530"/>
                </a:lnTo>
                <a:lnTo>
                  <a:pt x="92880" y="549910"/>
                </a:lnTo>
                <a:lnTo>
                  <a:pt x="45892" y="532130"/>
                </a:lnTo>
                <a:lnTo>
                  <a:pt x="14191" y="514350"/>
                </a:lnTo>
                <a:lnTo>
                  <a:pt x="4298" y="508000"/>
                </a:lnTo>
                <a:close/>
              </a:path>
              <a:path w="544829" h="601979">
                <a:moveTo>
                  <a:pt x="544589" y="300990"/>
                </a:moveTo>
                <a:lnTo>
                  <a:pt x="374363" y="300990"/>
                </a:lnTo>
                <a:lnTo>
                  <a:pt x="387086" y="302260"/>
                </a:lnTo>
                <a:lnTo>
                  <a:pt x="411555" y="302260"/>
                </a:lnTo>
                <a:lnTo>
                  <a:pt x="423300" y="303530"/>
                </a:lnTo>
                <a:lnTo>
                  <a:pt x="434719" y="303530"/>
                </a:lnTo>
                <a:lnTo>
                  <a:pt x="445812" y="304800"/>
                </a:lnTo>
                <a:lnTo>
                  <a:pt x="456578" y="304800"/>
                </a:lnTo>
                <a:lnTo>
                  <a:pt x="451896" y="345440"/>
                </a:lnTo>
                <a:lnTo>
                  <a:pt x="442209" y="383540"/>
                </a:lnTo>
                <a:lnTo>
                  <a:pt x="427454" y="419100"/>
                </a:lnTo>
                <a:lnTo>
                  <a:pt x="399787" y="461010"/>
                </a:lnTo>
                <a:lnTo>
                  <a:pt x="372961" y="490220"/>
                </a:lnTo>
                <a:lnTo>
                  <a:pt x="343123" y="514350"/>
                </a:lnTo>
                <a:lnTo>
                  <a:pt x="299056" y="538480"/>
                </a:lnTo>
                <a:lnTo>
                  <a:pt x="287274" y="542290"/>
                </a:lnTo>
                <a:lnTo>
                  <a:pt x="275187" y="547370"/>
                </a:lnTo>
                <a:lnTo>
                  <a:pt x="262793" y="549910"/>
                </a:lnTo>
                <a:lnTo>
                  <a:pt x="250094" y="553720"/>
                </a:lnTo>
                <a:lnTo>
                  <a:pt x="237088" y="556260"/>
                </a:lnTo>
                <a:lnTo>
                  <a:pt x="196238" y="560070"/>
                </a:lnTo>
                <a:lnTo>
                  <a:pt x="392578" y="560070"/>
                </a:lnTo>
                <a:lnTo>
                  <a:pt x="401452" y="554990"/>
                </a:lnTo>
                <a:lnTo>
                  <a:pt x="412286" y="547370"/>
                </a:lnTo>
                <a:lnTo>
                  <a:pt x="422865" y="541020"/>
                </a:lnTo>
                <a:lnTo>
                  <a:pt x="453080" y="516890"/>
                </a:lnTo>
                <a:lnTo>
                  <a:pt x="479744" y="488950"/>
                </a:lnTo>
                <a:lnTo>
                  <a:pt x="487617" y="480060"/>
                </a:lnTo>
                <a:lnTo>
                  <a:pt x="494981" y="469900"/>
                </a:lnTo>
                <a:lnTo>
                  <a:pt x="501837" y="458470"/>
                </a:lnTo>
                <a:lnTo>
                  <a:pt x="508185" y="448310"/>
                </a:lnTo>
                <a:lnTo>
                  <a:pt x="528495" y="402590"/>
                </a:lnTo>
                <a:lnTo>
                  <a:pt x="538391" y="364490"/>
                </a:lnTo>
                <a:lnTo>
                  <a:pt x="543710" y="322580"/>
                </a:lnTo>
                <a:lnTo>
                  <a:pt x="544465" y="308610"/>
                </a:lnTo>
                <a:lnTo>
                  <a:pt x="544589" y="300990"/>
                </a:lnTo>
                <a:close/>
              </a:path>
              <a:path w="544829" h="601979">
                <a:moveTo>
                  <a:pt x="233656" y="264160"/>
                </a:moveTo>
                <a:lnTo>
                  <a:pt x="223742" y="264160"/>
                </a:lnTo>
                <a:lnTo>
                  <a:pt x="215350" y="265430"/>
                </a:lnTo>
                <a:lnTo>
                  <a:pt x="203197" y="266700"/>
                </a:lnTo>
                <a:lnTo>
                  <a:pt x="187266" y="269240"/>
                </a:lnTo>
                <a:lnTo>
                  <a:pt x="167535" y="271780"/>
                </a:lnTo>
                <a:lnTo>
                  <a:pt x="166219" y="285750"/>
                </a:lnTo>
                <a:lnTo>
                  <a:pt x="159287" y="323850"/>
                </a:lnTo>
                <a:lnTo>
                  <a:pt x="152177" y="346710"/>
                </a:lnTo>
                <a:lnTo>
                  <a:pt x="175659" y="347980"/>
                </a:lnTo>
                <a:lnTo>
                  <a:pt x="202005" y="304800"/>
                </a:lnTo>
                <a:lnTo>
                  <a:pt x="210731" y="303530"/>
                </a:lnTo>
                <a:lnTo>
                  <a:pt x="220435" y="302260"/>
                </a:lnTo>
                <a:lnTo>
                  <a:pt x="231237" y="302260"/>
                </a:lnTo>
                <a:lnTo>
                  <a:pt x="243255" y="300990"/>
                </a:lnTo>
                <a:lnTo>
                  <a:pt x="544589" y="300990"/>
                </a:lnTo>
                <a:lnTo>
                  <a:pt x="544712" y="293370"/>
                </a:lnTo>
                <a:lnTo>
                  <a:pt x="544219" y="279400"/>
                </a:lnTo>
                <a:lnTo>
                  <a:pt x="543375" y="267970"/>
                </a:lnTo>
                <a:lnTo>
                  <a:pt x="313096" y="267970"/>
                </a:lnTo>
                <a:lnTo>
                  <a:pt x="298159" y="266700"/>
                </a:lnTo>
                <a:lnTo>
                  <a:pt x="280868" y="266700"/>
                </a:lnTo>
                <a:lnTo>
                  <a:pt x="245881" y="265430"/>
                </a:lnTo>
                <a:lnTo>
                  <a:pt x="233656" y="264160"/>
                </a:lnTo>
                <a:close/>
              </a:path>
              <a:path w="544829" h="601979">
                <a:moveTo>
                  <a:pt x="380552" y="35560"/>
                </a:moveTo>
                <a:lnTo>
                  <a:pt x="223986" y="35560"/>
                </a:lnTo>
                <a:lnTo>
                  <a:pt x="265834" y="39370"/>
                </a:lnTo>
                <a:lnTo>
                  <a:pt x="278967" y="41910"/>
                </a:lnTo>
                <a:lnTo>
                  <a:pt x="304018" y="49530"/>
                </a:lnTo>
                <a:lnTo>
                  <a:pt x="315937" y="53340"/>
                </a:lnTo>
                <a:lnTo>
                  <a:pt x="327454" y="58420"/>
                </a:lnTo>
                <a:lnTo>
                  <a:pt x="338570" y="64770"/>
                </a:lnTo>
                <a:lnTo>
                  <a:pt x="349286" y="69850"/>
                </a:lnTo>
                <a:lnTo>
                  <a:pt x="388172" y="100330"/>
                </a:lnTo>
                <a:lnTo>
                  <a:pt x="413188" y="130810"/>
                </a:lnTo>
                <a:lnTo>
                  <a:pt x="437103" y="173990"/>
                </a:lnTo>
                <a:lnTo>
                  <a:pt x="447517" y="210820"/>
                </a:lnTo>
                <a:lnTo>
                  <a:pt x="451102" y="250190"/>
                </a:lnTo>
                <a:lnTo>
                  <a:pt x="450720" y="264160"/>
                </a:lnTo>
                <a:lnTo>
                  <a:pt x="422071" y="266700"/>
                </a:lnTo>
                <a:lnTo>
                  <a:pt x="408624" y="266700"/>
                </a:lnTo>
                <a:lnTo>
                  <a:pt x="395759" y="267970"/>
                </a:lnTo>
                <a:lnTo>
                  <a:pt x="543375" y="267970"/>
                </a:lnTo>
                <a:lnTo>
                  <a:pt x="543188" y="265430"/>
                </a:lnTo>
                <a:lnTo>
                  <a:pt x="536872" y="226060"/>
                </a:lnTo>
                <a:lnTo>
                  <a:pt x="525722" y="189230"/>
                </a:lnTo>
                <a:lnTo>
                  <a:pt x="503337" y="143510"/>
                </a:lnTo>
                <a:lnTo>
                  <a:pt x="472360" y="102870"/>
                </a:lnTo>
                <a:lnTo>
                  <a:pt x="444356" y="76200"/>
                </a:lnTo>
                <a:lnTo>
                  <a:pt x="403397" y="46990"/>
                </a:lnTo>
                <a:lnTo>
                  <a:pt x="392177" y="40640"/>
                </a:lnTo>
                <a:lnTo>
                  <a:pt x="380552" y="35560"/>
                </a:lnTo>
                <a:close/>
              </a:path>
              <a:path w="544829" h="601979">
                <a:moveTo>
                  <a:pt x="206940" y="0"/>
                </a:moveTo>
                <a:lnTo>
                  <a:pt x="178117" y="0"/>
                </a:lnTo>
                <a:lnTo>
                  <a:pt x="129784" y="5080"/>
                </a:lnTo>
                <a:lnTo>
                  <a:pt x="76471" y="15240"/>
                </a:lnTo>
                <a:lnTo>
                  <a:pt x="62363" y="19050"/>
                </a:lnTo>
                <a:lnTo>
                  <a:pt x="46297" y="22860"/>
                </a:lnTo>
                <a:lnTo>
                  <a:pt x="32137" y="26670"/>
                </a:lnTo>
                <a:lnTo>
                  <a:pt x="20047" y="30480"/>
                </a:lnTo>
                <a:lnTo>
                  <a:pt x="10188" y="35560"/>
                </a:lnTo>
                <a:lnTo>
                  <a:pt x="2724" y="40640"/>
                </a:lnTo>
                <a:lnTo>
                  <a:pt x="5997" y="50800"/>
                </a:lnTo>
                <a:lnTo>
                  <a:pt x="8953" y="60960"/>
                </a:lnTo>
                <a:lnTo>
                  <a:pt x="17607" y="110490"/>
                </a:lnTo>
                <a:lnTo>
                  <a:pt x="20770" y="157480"/>
                </a:lnTo>
                <a:lnTo>
                  <a:pt x="48380" y="157480"/>
                </a:lnTo>
                <a:lnTo>
                  <a:pt x="52629" y="82550"/>
                </a:lnTo>
                <a:lnTo>
                  <a:pt x="94781" y="59690"/>
                </a:lnTo>
                <a:lnTo>
                  <a:pt x="167022" y="39370"/>
                </a:lnTo>
                <a:lnTo>
                  <a:pt x="208950" y="35560"/>
                </a:lnTo>
                <a:lnTo>
                  <a:pt x="380552" y="35560"/>
                </a:lnTo>
                <a:lnTo>
                  <a:pt x="368514" y="30480"/>
                </a:lnTo>
                <a:lnTo>
                  <a:pt x="356057" y="25400"/>
                </a:lnTo>
                <a:lnTo>
                  <a:pt x="343174" y="21590"/>
                </a:lnTo>
                <a:lnTo>
                  <a:pt x="329858" y="16510"/>
                </a:lnTo>
                <a:lnTo>
                  <a:pt x="316102" y="13970"/>
                </a:lnTo>
                <a:lnTo>
                  <a:pt x="301901" y="10160"/>
                </a:lnTo>
                <a:lnTo>
                  <a:pt x="272131" y="5080"/>
                </a:lnTo>
                <a:lnTo>
                  <a:pt x="206940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878104" y="4568132"/>
            <a:ext cx="488950" cy="586740"/>
          </a:xfrm>
          <a:custGeom>
            <a:avLst/>
            <a:gdLst/>
            <a:ahLst/>
            <a:cxnLst/>
            <a:rect l="l" t="t" r="r" b="b"/>
            <a:pathLst>
              <a:path w="488950" h="586739">
                <a:moveTo>
                  <a:pt x="366843" y="583401"/>
                </a:moveTo>
                <a:lnTo>
                  <a:pt x="262014" y="583401"/>
                </a:lnTo>
                <a:lnTo>
                  <a:pt x="297909" y="583992"/>
                </a:lnTo>
                <a:lnTo>
                  <a:pt x="366843" y="586193"/>
                </a:lnTo>
                <a:lnTo>
                  <a:pt x="366843" y="583401"/>
                </a:lnTo>
                <a:close/>
              </a:path>
              <a:path w="488950" h="586739">
                <a:moveTo>
                  <a:pt x="286935" y="37490"/>
                </a:moveTo>
                <a:lnTo>
                  <a:pt x="160163" y="37490"/>
                </a:lnTo>
                <a:lnTo>
                  <a:pt x="202119" y="38155"/>
                </a:lnTo>
                <a:lnTo>
                  <a:pt x="202814" y="53660"/>
                </a:lnTo>
                <a:lnTo>
                  <a:pt x="204248" y="98823"/>
                </a:lnTo>
                <a:lnTo>
                  <a:pt x="204836" y="424577"/>
                </a:lnTo>
                <a:lnTo>
                  <a:pt x="204664" y="437240"/>
                </a:lnTo>
                <a:lnTo>
                  <a:pt x="203497" y="475349"/>
                </a:lnTo>
                <a:lnTo>
                  <a:pt x="200134" y="523985"/>
                </a:lnTo>
                <a:lnTo>
                  <a:pt x="171875" y="559346"/>
                </a:lnTo>
                <a:lnTo>
                  <a:pt x="155109" y="560235"/>
                </a:lnTo>
                <a:lnTo>
                  <a:pt x="120514" y="560235"/>
                </a:lnTo>
                <a:lnTo>
                  <a:pt x="124389" y="586038"/>
                </a:lnTo>
                <a:lnTo>
                  <a:pt x="189749" y="583992"/>
                </a:lnTo>
                <a:lnTo>
                  <a:pt x="226662" y="583427"/>
                </a:lnTo>
                <a:lnTo>
                  <a:pt x="366843" y="583401"/>
                </a:lnTo>
                <a:lnTo>
                  <a:pt x="366843" y="560235"/>
                </a:lnTo>
                <a:lnTo>
                  <a:pt x="319101" y="559509"/>
                </a:lnTo>
                <a:lnTo>
                  <a:pt x="286523" y="536100"/>
                </a:lnTo>
                <a:lnTo>
                  <a:pt x="283673" y="494868"/>
                </a:lnTo>
                <a:lnTo>
                  <a:pt x="282604" y="444874"/>
                </a:lnTo>
                <a:lnTo>
                  <a:pt x="282469" y="151015"/>
                </a:lnTo>
                <a:lnTo>
                  <a:pt x="282620" y="137959"/>
                </a:lnTo>
                <a:lnTo>
                  <a:pt x="283611" y="98823"/>
                </a:lnTo>
                <a:lnTo>
                  <a:pt x="286094" y="49603"/>
                </a:lnTo>
                <a:lnTo>
                  <a:pt x="286935" y="37490"/>
                </a:lnTo>
                <a:close/>
              </a:path>
              <a:path w="488950" h="586739">
                <a:moveTo>
                  <a:pt x="488369" y="0"/>
                </a:moveTo>
                <a:lnTo>
                  <a:pt x="199993" y="3173"/>
                </a:lnTo>
                <a:lnTo>
                  <a:pt x="147831" y="4378"/>
                </a:lnTo>
                <a:lnTo>
                  <a:pt x="81151" y="7036"/>
                </a:lnTo>
                <a:lnTo>
                  <a:pt x="0" y="11710"/>
                </a:lnTo>
                <a:lnTo>
                  <a:pt x="1204" y="26841"/>
                </a:lnTo>
                <a:lnTo>
                  <a:pt x="2236" y="41605"/>
                </a:lnTo>
                <a:lnTo>
                  <a:pt x="2955" y="53660"/>
                </a:lnTo>
                <a:lnTo>
                  <a:pt x="3503" y="65347"/>
                </a:lnTo>
                <a:lnTo>
                  <a:pt x="3768" y="73872"/>
                </a:lnTo>
                <a:lnTo>
                  <a:pt x="3864" y="89808"/>
                </a:lnTo>
                <a:lnTo>
                  <a:pt x="3115" y="134302"/>
                </a:lnTo>
                <a:lnTo>
                  <a:pt x="29061" y="134302"/>
                </a:lnTo>
                <a:lnTo>
                  <a:pt x="35323" y="74632"/>
                </a:lnTo>
                <a:lnTo>
                  <a:pt x="56448" y="40484"/>
                </a:lnTo>
                <a:lnTo>
                  <a:pt x="101606" y="38041"/>
                </a:lnTo>
                <a:lnTo>
                  <a:pt x="484605" y="37490"/>
                </a:lnTo>
                <a:lnTo>
                  <a:pt x="485649" y="26100"/>
                </a:lnTo>
                <a:lnTo>
                  <a:pt x="486951" y="13094"/>
                </a:lnTo>
                <a:lnTo>
                  <a:pt x="488369" y="0"/>
                </a:lnTo>
                <a:close/>
              </a:path>
              <a:path w="488950" h="586739">
                <a:moveTo>
                  <a:pt x="484605" y="37490"/>
                </a:moveTo>
                <a:lnTo>
                  <a:pt x="286935" y="37490"/>
                </a:lnTo>
                <a:lnTo>
                  <a:pt x="334657" y="37552"/>
                </a:lnTo>
                <a:lnTo>
                  <a:pt x="348267" y="37715"/>
                </a:lnTo>
                <a:lnTo>
                  <a:pt x="391492" y="39019"/>
                </a:lnTo>
                <a:lnTo>
                  <a:pt x="432477" y="41605"/>
                </a:lnTo>
                <a:lnTo>
                  <a:pt x="449241" y="80340"/>
                </a:lnTo>
                <a:lnTo>
                  <a:pt x="453355" y="134302"/>
                </a:lnTo>
                <a:lnTo>
                  <a:pt x="479463" y="126975"/>
                </a:lnTo>
                <a:lnTo>
                  <a:pt x="481839" y="73872"/>
                </a:lnTo>
                <a:lnTo>
                  <a:pt x="483585" y="49603"/>
                </a:lnTo>
                <a:lnTo>
                  <a:pt x="484605" y="3749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96136" y="4563605"/>
            <a:ext cx="624205" cy="591185"/>
          </a:xfrm>
          <a:custGeom>
            <a:avLst/>
            <a:gdLst/>
            <a:ahLst/>
            <a:cxnLst/>
            <a:rect l="l" t="t" r="r" b="b"/>
            <a:pathLst>
              <a:path w="624204" h="591185">
                <a:moveTo>
                  <a:pt x="193192" y="587875"/>
                </a:moveTo>
                <a:lnTo>
                  <a:pt x="90088" y="587875"/>
                </a:lnTo>
                <a:lnTo>
                  <a:pt x="118251" y="587892"/>
                </a:lnTo>
                <a:lnTo>
                  <a:pt x="131748" y="588069"/>
                </a:lnTo>
                <a:lnTo>
                  <a:pt x="157532" y="588777"/>
                </a:lnTo>
                <a:lnTo>
                  <a:pt x="169821" y="589306"/>
                </a:lnTo>
                <a:lnTo>
                  <a:pt x="181707" y="589952"/>
                </a:lnTo>
                <a:lnTo>
                  <a:pt x="193192" y="590715"/>
                </a:lnTo>
                <a:lnTo>
                  <a:pt x="193192" y="587875"/>
                </a:lnTo>
                <a:close/>
              </a:path>
              <a:path w="624204" h="591185">
                <a:moveTo>
                  <a:pt x="623164" y="587881"/>
                </a:moveTo>
                <a:lnTo>
                  <a:pt x="534246" y="587881"/>
                </a:lnTo>
                <a:lnTo>
                  <a:pt x="559032" y="588246"/>
                </a:lnTo>
                <a:lnTo>
                  <a:pt x="584515" y="588971"/>
                </a:lnTo>
                <a:lnTo>
                  <a:pt x="623671" y="590715"/>
                </a:lnTo>
                <a:lnTo>
                  <a:pt x="623164" y="587881"/>
                </a:lnTo>
                <a:close/>
              </a:path>
              <a:path w="624204" h="591185">
                <a:moveTo>
                  <a:pt x="330365" y="0"/>
                </a:moveTo>
                <a:lnTo>
                  <a:pt x="300591" y="4891"/>
                </a:lnTo>
                <a:lnTo>
                  <a:pt x="297571" y="12991"/>
                </a:lnTo>
                <a:lnTo>
                  <a:pt x="294191" y="21791"/>
                </a:lnTo>
                <a:lnTo>
                  <a:pt x="277065" y="63991"/>
                </a:lnTo>
                <a:lnTo>
                  <a:pt x="260436" y="102993"/>
                </a:lnTo>
                <a:lnTo>
                  <a:pt x="126551" y="406582"/>
                </a:lnTo>
                <a:lnTo>
                  <a:pt x="110220" y="442906"/>
                </a:lnTo>
                <a:lnTo>
                  <a:pt x="94066" y="477859"/>
                </a:lnTo>
                <a:lnTo>
                  <a:pt x="72800" y="522341"/>
                </a:lnTo>
                <a:lnTo>
                  <a:pt x="41925" y="561290"/>
                </a:lnTo>
                <a:lnTo>
                  <a:pt x="0" y="564768"/>
                </a:lnTo>
                <a:lnTo>
                  <a:pt x="2411" y="590563"/>
                </a:lnTo>
                <a:lnTo>
                  <a:pt x="25299" y="589370"/>
                </a:lnTo>
                <a:lnTo>
                  <a:pt x="35649" y="588968"/>
                </a:lnTo>
                <a:lnTo>
                  <a:pt x="62869" y="588217"/>
                </a:lnTo>
                <a:lnTo>
                  <a:pt x="90088" y="587875"/>
                </a:lnTo>
                <a:lnTo>
                  <a:pt x="193192" y="587875"/>
                </a:lnTo>
                <a:lnTo>
                  <a:pt x="193192" y="564768"/>
                </a:lnTo>
                <a:lnTo>
                  <a:pt x="151238" y="559939"/>
                </a:lnTo>
                <a:lnTo>
                  <a:pt x="122339" y="546366"/>
                </a:lnTo>
                <a:lnTo>
                  <a:pt x="122654" y="536289"/>
                </a:lnTo>
                <a:lnTo>
                  <a:pt x="135948" y="494024"/>
                </a:lnTo>
                <a:lnTo>
                  <a:pt x="177863" y="392988"/>
                </a:lnTo>
                <a:lnTo>
                  <a:pt x="499325" y="392988"/>
                </a:lnTo>
                <a:lnTo>
                  <a:pt x="484801" y="359206"/>
                </a:lnTo>
                <a:lnTo>
                  <a:pt x="193217" y="359206"/>
                </a:lnTo>
                <a:lnTo>
                  <a:pt x="297053" y="111734"/>
                </a:lnTo>
                <a:lnTo>
                  <a:pt x="378403" y="111734"/>
                </a:lnTo>
                <a:lnTo>
                  <a:pt x="330365" y="0"/>
                </a:lnTo>
                <a:close/>
              </a:path>
              <a:path w="624204" h="591185">
                <a:moveTo>
                  <a:pt x="499325" y="392988"/>
                </a:moveTo>
                <a:lnTo>
                  <a:pt x="416166" y="392988"/>
                </a:lnTo>
                <a:lnTo>
                  <a:pt x="462906" y="511448"/>
                </a:lnTo>
                <a:lnTo>
                  <a:pt x="468893" y="527628"/>
                </a:lnTo>
                <a:lnTo>
                  <a:pt x="472514" y="539261"/>
                </a:lnTo>
                <a:lnTo>
                  <a:pt x="473503" y="544963"/>
                </a:lnTo>
                <a:lnTo>
                  <a:pt x="473613" y="551103"/>
                </a:lnTo>
                <a:lnTo>
                  <a:pt x="471665" y="554735"/>
                </a:lnTo>
                <a:lnTo>
                  <a:pt x="467221" y="557963"/>
                </a:lnTo>
                <a:lnTo>
                  <a:pt x="458525" y="560420"/>
                </a:lnTo>
                <a:lnTo>
                  <a:pt x="441591" y="562292"/>
                </a:lnTo>
                <a:lnTo>
                  <a:pt x="400812" y="564768"/>
                </a:lnTo>
                <a:lnTo>
                  <a:pt x="409417" y="590392"/>
                </a:lnTo>
                <a:lnTo>
                  <a:pt x="452866" y="588968"/>
                </a:lnTo>
                <a:lnTo>
                  <a:pt x="501492" y="587959"/>
                </a:lnTo>
                <a:lnTo>
                  <a:pt x="623164" y="587881"/>
                </a:lnTo>
                <a:lnTo>
                  <a:pt x="618985" y="564504"/>
                </a:lnTo>
                <a:lnTo>
                  <a:pt x="576846" y="555904"/>
                </a:lnTo>
                <a:lnTo>
                  <a:pt x="552937" y="517156"/>
                </a:lnTo>
                <a:lnTo>
                  <a:pt x="546394" y="502468"/>
                </a:lnTo>
                <a:lnTo>
                  <a:pt x="499325" y="392988"/>
                </a:lnTo>
                <a:close/>
              </a:path>
              <a:path w="624204" h="591185">
                <a:moveTo>
                  <a:pt x="378403" y="111734"/>
                </a:moveTo>
                <a:lnTo>
                  <a:pt x="297053" y="111734"/>
                </a:lnTo>
                <a:lnTo>
                  <a:pt x="400748" y="359206"/>
                </a:lnTo>
                <a:lnTo>
                  <a:pt x="484801" y="359206"/>
                </a:lnTo>
                <a:lnTo>
                  <a:pt x="378403" y="11173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054813" y="4568133"/>
            <a:ext cx="649605" cy="586740"/>
          </a:xfrm>
          <a:custGeom>
            <a:avLst/>
            <a:gdLst/>
            <a:ahLst/>
            <a:cxnLst/>
            <a:rect l="l" t="t" r="r" b="b"/>
            <a:pathLst>
              <a:path w="649604" h="586739">
                <a:moveTo>
                  <a:pt x="241401" y="583358"/>
                </a:moveTo>
                <a:lnTo>
                  <a:pt x="153143" y="583358"/>
                </a:lnTo>
                <a:lnTo>
                  <a:pt x="166194" y="583503"/>
                </a:lnTo>
                <a:lnTo>
                  <a:pt x="198032" y="584249"/>
                </a:lnTo>
                <a:lnTo>
                  <a:pt x="216923" y="584945"/>
                </a:lnTo>
                <a:lnTo>
                  <a:pt x="241401" y="586181"/>
                </a:lnTo>
                <a:lnTo>
                  <a:pt x="241401" y="583358"/>
                </a:lnTo>
                <a:close/>
              </a:path>
              <a:path w="649604" h="586739">
                <a:moveTo>
                  <a:pt x="649617" y="583302"/>
                </a:moveTo>
                <a:lnTo>
                  <a:pt x="536032" y="583302"/>
                </a:lnTo>
                <a:lnTo>
                  <a:pt x="564094" y="583484"/>
                </a:lnTo>
                <a:lnTo>
                  <a:pt x="603234" y="584249"/>
                </a:lnTo>
                <a:lnTo>
                  <a:pt x="627199" y="585084"/>
                </a:lnTo>
                <a:lnTo>
                  <a:pt x="649617" y="586181"/>
                </a:lnTo>
                <a:lnTo>
                  <a:pt x="649617" y="583302"/>
                </a:lnTo>
                <a:close/>
              </a:path>
              <a:path w="649604" h="586739">
                <a:moveTo>
                  <a:pt x="0" y="0"/>
                </a:moveTo>
                <a:lnTo>
                  <a:pt x="0" y="25958"/>
                </a:lnTo>
                <a:lnTo>
                  <a:pt x="30722" y="25958"/>
                </a:lnTo>
                <a:lnTo>
                  <a:pt x="48386" y="27050"/>
                </a:lnTo>
                <a:lnTo>
                  <a:pt x="79305" y="49917"/>
                </a:lnTo>
                <a:lnTo>
                  <a:pt x="83147" y="90521"/>
                </a:lnTo>
                <a:lnTo>
                  <a:pt x="84298" y="135950"/>
                </a:lnTo>
                <a:lnTo>
                  <a:pt x="84363" y="433587"/>
                </a:lnTo>
                <a:lnTo>
                  <a:pt x="84258" y="446115"/>
                </a:lnTo>
                <a:lnTo>
                  <a:pt x="83024" y="493736"/>
                </a:lnTo>
                <a:lnTo>
                  <a:pt x="79326" y="534782"/>
                </a:lnTo>
                <a:lnTo>
                  <a:pt x="44483" y="559327"/>
                </a:lnTo>
                <a:lnTo>
                  <a:pt x="25539" y="560235"/>
                </a:lnTo>
                <a:lnTo>
                  <a:pt x="0" y="560235"/>
                </a:lnTo>
                <a:lnTo>
                  <a:pt x="336" y="586169"/>
                </a:lnTo>
                <a:lnTo>
                  <a:pt x="67314" y="584247"/>
                </a:lnTo>
                <a:lnTo>
                  <a:pt x="107738" y="583513"/>
                </a:lnTo>
                <a:lnTo>
                  <a:pt x="241401" y="583358"/>
                </a:lnTo>
                <a:lnTo>
                  <a:pt x="241401" y="560235"/>
                </a:lnTo>
                <a:lnTo>
                  <a:pt x="201034" y="559396"/>
                </a:lnTo>
                <a:lnTo>
                  <a:pt x="166014" y="525602"/>
                </a:lnTo>
                <a:lnTo>
                  <a:pt x="162987" y="459329"/>
                </a:lnTo>
                <a:lnTo>
                  <a:pt x="162037" y="425854"/>
                </a:lnTo>
                <a:lnTo>
                  <a:pt x="162086" y="135950"/>
                </a:lnTo>
                <a:lnTo>
                  <a:pt x="163471" y="90521"/>
                </a:lnTo>
                <a:lnTo>
                  <a:pt x="166130" y="52491"/>
                </a:lnTo>
                <a:lnTo>
                  <a:pt x="231961" y="37564"/>
                </a:lnTo>
                <a:lnTo>
                  <a:pt x="272824" y="37019"/>
                </a:lnTo>
                <a:lnTo>
                  <a:pt x="573349" y="36786"/>
                </a:lnTo>
                <a:lnTo>
                  <a:pt x="574010" y="35750"/>
                </a:lnTo>
                <a:lnTo>
                  <a:pt x="583754" y="30309"/>
                </a:lnTo>
                <a:lnTo>
                  <a:pt x="598385" y="27046"/>
                </a:lnTo>
                <a:lnTo>
                  <a:pt x="617905" y="25958"/>
                </a:lnTo>
                <a:lnTo>
                  <a:pt x="649617" y="25958"/>
                </a:lnTo>
                <a:lnTo>
                  <a:pt x="649617" y="2854"/>
                </a:lnTo>
                <a:lnTo>
                  <a:pt x="326589" y="2854"/>
                </a:lnTo>
                <a:lnTo>
                  <a:pt x="0" y="0"/>
                </a:lnTo>
                <a:close/>
              </a:path>
              <a:path w="649604" h="586739">
                <a:moveTo>
                  <a:pt x="573349" y="36786"/>
                </a:moveTo>
                <a:lnTo>
                  <a:pt x="377081" y="36786"/>
                </a:lnTo>
                <a:lnTo>
                  <a:pt x="392950" y="37075"/>
                </a:lnTo>
                <a:lnTo>
                  <a:pt x="407788" y="37619"/>
                </a:lnTo>
                <a:lnTo>
                  <a:pt x="446149" y="41549"/>
                </a:lnTo>
                <a:lnTo>
                  <a:pt x="483079" y="54998"/>
                </a:lnTo>
                <a:lnTo>
                  <a:pt x="486277" y="128580"/>
                </a:lnTo>
                <a:lnTo>
                  <a:pt x="487637" y="424443"/>
                </a:lnTo>
                <a:lnTo>
                  <a:pt x="487530" y="436927"/>
                </a:lnTo>
                <a:lnTo>
                  <a:pt x="485993" y="485793"/>
                </a:lnTo>
                <a:lnTo>
                  <a:pt x="480695" y="530957"/>
                </a:lnTo>
                <a:lnTo>
                  <a:pt x="449587" y="559184"/>
                </a:lnTo>
                <a:lnTo>
                  <a:pt x="431711" y="560235"/>
                </a:lnTo>
                <a:lnTo>
                  <a:pt x="403288" y="560235"/>
                </a:lnTo>
                <a:lnTo>
                  <a:pt x="408190" y="585936"/>
                </a:lnTo>
                <a:lnTo>
                  <a:pt x="442168" y="584592"/>
                </a:lnTo>
                <a:lnTo>
                  <a:pt x="454304" y="584247"/>
                </a:lnTo>
                <a:lnTo>
                  <a:pt x="506749" y="583406"/>
                </a:lnTo>
                <a:lnTo>
                  <a:pt x="649617" y="583302"/>
                </a:lnTo>
                <a:lnTo>
                  <a:pt x="649617" y="560235"/>
                </a:lnTo>
                <a:lnTo>
                  <a:pt x="598177" y="558895"/>
                </a:lnTo>
                <a:lnTo>
                  <a:pt x="569098" y="533702"/>
                </a:lnTo>
                <a:lnTo>
                  <a:pt x="566366" y="493125"/>
                </a:lnTo>
                <a:lnTo>
                  <a:pt x="565368" y="445442"/>
                </a:lnTo>
                <a:lnTo>
                  <a:pt x="565281" y="433587"/>
                </a:lnTo>
                <a:lnTo>
                  <a:pt x="565385" y="128082"/>
                </a:lnTo>
                <a:lnTo>
                  <a:pt x="566224" y="83625"/>
                </a:lnTo>
                <a:lnTo>
                  <a:pt x="569150" y="43368"/>
                </a:lnTo>
                <a:lnTo>
                  <a:pt x="573349" y="36786"/>
                </a:lnTo>
                <a:close/>
              </a:path>
              <a:path w="649604" h="586739">
                <a:moveTo>
                  <a:pt x="649617" y="0"/>
                </a:moveTo>
                <a:lnTo>
                  <a:pt x="326589" y="2854"/>
                </a:lnTo>
                <a:lnTo>
                  <a:pt x="649617" y="2854"/>
                </a:lnTo>
                <a:lnTo>
                  <a:pt x="649617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952429" y="4561575"/>
            <a:ext cx="4598005" cy="602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83488" y="5494945"/>
            <a:ext cx="257810" cy="419100"/>
          </a:xfrm>
          <a:custGeom>
            <a:avLst/>
            <a:gdLst/>
            <a:ahLst/>
            <a:cxnLst/>
            <a:rect l="l" t="t" r="r" b="b"/>
            <a:pathLst>
              <a:path w="257810" h="419100">
                <a:moveTo>
                  <a:pt x="257822" y="0"/>
                </a:moveTo>
                <a:lnTo>
                  <a:pt x="0" y="0"/>
                </a:lnTo>
                <a:lnTo>
                  <a:pt x="0" y="418490"/>
                </a:lnTo>
                <a:lnTo>
                  <a:pt x="97155" y="418490"/>
                </a:lnTo>
                <a:lnTo>
                  <a:pt x="97155" y="81927"/>
                </a:lnTo>
                <a:lnTo>
                  <a:pt x="233057" y="81927"/>
                </a:lnTo>
                <a:lnTo>
                  <a:pt x="257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73033" y="5490503"/>
            <a:ext cx="432434" cy="429895"/>
          </a:xfrm>
          <a:custGeom>
            <a:avLst/>
            <a:gdLst/>
            <a:ahLst/>
            <a:cxnLst/>
            <a:rect l="l" t="t" r="r" b="b"/>
            <a:pathLst>
              <a:path w="432435" h="429895">
                <a:moveTo>
                  <a:pt x="215912" y="0"/>
                </a:moveTo>
                <a:lnTo>
                  <a:pt x="161298" y="5752"/>
                </a:lnTo>
                <a:lnTo>
                  <a:pt x="112988" y="22359"/>
                </a:lnTo>
                <a:lnTo>
                  <a:pt x="71972" y="48842"/>
                </a:lnTo>
                <a:lnTo>
                  <a:pt x="39242" y="84224"/>
                </a:lnTo>
                <a:lnTo>
                  <a:pt x="15787" y="127526"/>
                </a:lnTo>
                <a:lnTo>
                  <a:pt x="2599" y="177771"/>
                </a:lnTo>
                <a:lnTo>
                  <a:pt x="0" y="214642"/>
                </a:lnTo>
                <a:lnTo>
                  <a:pt x="655" y="233391"/>
                </a:lnTo>
                <a:lnTo>
                  <a:pt x="10201" y="285733"/>
                </a:lnTo>
                <a:lnTo>
                  <a:pt x="30344" y="331458"/>
                </a:lnTo>
                <a:lnTo>
                  <a:pt x="60093" y="369589"/>
                </a:lnTo>
                <a:lnTo>
                  <a:pt x="98457" y="399146"/>
                </a:lnTo>
                <a:lnTo>
                  <a:pt x="144445" y="419154"/>
                </a:lnTo>
                <a:lnTo>
                  <a:pt x="197068" y="428634"/>
                </a:lnTo>
                <a:lnTo>
                  <a:pt x="215912" y="429285"/>
                </a:lnTo>
                <a:lnTo>
                  <a:pt x="234758" y="428634"/>
                </a:lnTo>
                <a:lnTo>
                  <a:pt x="287384" y="419154"/>
                </a:lnTo>
                <a:lnTo>
                  <a:pt x="333373" y="399146"/>
                </a:lnTo>
                <a:lnTo>
                  <a:pt x="371736" y="369589"/>
                </a:lnTo>
                <a:lnTo>
                  <a:pt x="389820" y="348605"/>
                </a:lnTo>
                <a:lnTo>
                  <a:pt x="213397" y="348605"/>
                </a:lnTo>
                <a:lnTo>
                  <a:pt x="199841" y="347686"/>
                </a:lnTo>
                <a:lnTo>
                  <a:pt x="163322" y="336733"/>
                </a:lnTo>
                <a:lnTo>
                  <a:pt x="126410" y="302579"/>
                </a:lnTo>
                <a:lnTo>
                  <a:pt x="109532" y="261904"/>
                </a:lnTo>
                <a:lnTo>
                  <a:pt x="103606" y="207980"/>
                </a:lnTo>
                <a:lnTo>
                  <a:pt x="104757" y="190513"/>
                </a:lnTo>
                <a:lnTo>
                  <a:pt x="115909" y="145799"/>
                </a:lnTo>
                <a:lnTo>
                  <a:pt x="137942" y="112686"/>
                </a:lnTo>
                <a:lnTo>
                  <a:pt x="169994" y="91269"/>
                </a:lnTo>
                <a:lnTo>
                  <a:pt x="211205" y="81642"/>
                </a:lnTo>
                <a:lnTo>
                  <a:pt x="226828" y="81069"/>
                </a:lnTo>
                <a:lnTo>
                  <a:pt x="390124" y="81069"/>
                </a:lnTo>
                <a:lnTo>
                  <a:pt x="382658" y="71502"/>
                </a:lnTo>
                <a:lnTo>
                  <a:pt x="347057" y="38978"/>
                </a:lnTo>
                <a:lnTo>
                  <a:pt x="303500" y="15678"/>
                </a:lnTo>
                <a:lnTo>
                  <a:pt x="252976" y="2580"/>
                </a:lnTo>
                <a:lnTo>
                  <a:pt x="234758" y="651"/>
                </a:lnTo>
                <a:lnTo>
                  <a:pt x="215912" y="0"/>
                </a:lnTo>
                <a:close/>
              </a:path>
              <a:path w="432435" h="429895">
                <a:moveTo>
                  <a:pt x="390124" y="81069"/>
                </a:moveTo>
                <a:lnTo>
                  <a:pt x="226828" y="81069"/>
                </a:lnTo>
                <a:lnTo>
                  <a:pt x="240372" y="82881"/>
                </a:lnTo>
                <a:lnTo>
                  <a:pt x="253184" y="86115"/>
                </a:lnTo>
                <a:lnTo>
                  <a:pt x="295893" y="113202"/>
                </a:lnTo>
                <a:lnTo>
                  <a:pt x="317242" y="148297"/>
                </a:lnTo>
                <a:lnTo>
                  <a:pt x="327597" y="195970"/>
                </a:lnTo>
                <a:lnTo>
                  <a:pt x="328320" y="214642"/>
                </a:lnTo>
                <a:lnTo>
                  <a:pt x="327743" y="231367"/>
                </a:lnTo>
                <a:lnTo>
                  <a:pt x="317904" y="279100"/>
                </a:lnTo>
                <a:lnTo>
                  <a:pt x="297003" y="314487"/>
                </a:lnTo>
                <a:lnTo>
                  <a:pt x="266497" y="337450"/>
                </a:lnTo>
                <a:lnTo>
                  <a:pt x="227842" y="347910"/>
                </a:lnTo>
                <a:lnTo>
                  <a:pt x="213397" y="348605"/>
                </a:lnTo>
                <a:lnTo>
                  <a:pt x="389820" y="348605"/>
                </a:lnTo>
                <a:lnTo>
                  <a:pt x="416039" y="301758"/>
                </a:lnTo>
                <a:lnTo>
                  <a:pt x="429226" y="251513"/>
                </a:lnTo>
                <a:lnTo>
                  <a:pt x="431825" y="214642"/>
                </a:lnTo>
                <a:lnTo>
                  <a:pt x="431169" y="195893"/>
                </a:lnTo>
                <a:lnTo>
                  <a:pt x="421624" y="143551"/>
                </a:lnTo>
                <a:lnTo>
                  <a:pt x="401483" y="97826"/>
                </a:lnTo>
                <a:lnTo>
                  <a:pt x="392586" y="84224"/>
                </a:lnTo>
                <a:lnTo>
                  <a:pt x="390124" y="81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668334" y="5490498"/>
            <a:ext cx="364490" cy="429259"/>
          </a:xfrm>
          <a:custGeom>
            <a:avLst/>
            <a:gdLst/>
            <a:ahLst/>
            <a:cxnLst/>
            <a:rect l="l" t="t" r="r" b="b"/>
            <a:pathLst>
              <a:path w="364489" h="429260">
                <a:moveTo>
                  <a:pt x="230517" y="0"/>
                </a:moveTo>
                <a:lnTo>
                  <a:pt x="189653" y="2858"/>
                </a:lnTo>
                <a:lnTo>
                  <a:pt x="152167" y="11131"/>
                </a:lnTo>
                <a:lnTo>
                  <a:pt x="102749" y="32701"/>
                </a:lnTo>
                <a:lnTo>
                  <a:pt x="62156" y="63903"/>
                </a:lnTo>
                <a:lnTo>
                  <a:pt x="31122" y="103205"/>
                </a:lnTo>
                <a:lnTo>
                  <a:pt x="10379" y="149078"/>
                </a:lnTo>
                <a:lnTo>
                  <a:pt x="662" y="199991"/>
                </a:lnTo>
                <a:lnTo>
                  <a:pt x="0" y="217817"/>
                </a:lnTo>
                <a:lnTo>
                  <a:pt x="562" y="235943"/>
                </a:lnTo>
                <a:lnTo>
                  <a:pt x="9015" y="286875"/>
                </a:lnTo>
                <a:lnTo>
                  <a:pt x="27662" y="331769"/>
                </a:lnTo>
                <a:lnTo>
                  <a:pt x="56559" y="369504"/>
                </a:lnTo>
                <a:lnTo>
                  <a:pt x="95764" y="398960"/>
                </a:lnTo>
                <a:lnTo>
                  <a:pt x="145334" y="419016"/>
                </a:lnTo>
                <a:lnTo>
                  <a:pt x="184167" y="426613"/>
                </a:lnTo>
                <a:lnTo>
                  <a:pt x="227648" y="429202"/>
                </a:lnTo>
                <a:lnTo>
                  <a:pt x="239255" y="428768"/>
                </a:lnTo>
                <a:lnTo>
                  <a:pt x="287283" y="422403"/>
                </a:lnTo>
                <a:lnTo>
                  <a:pt x="324923" y="411434"/>
                </a:lnTo>
                <a:lnTo>
                  <a:pt x="363880" y="393725"/>
                </a:lnTo>
                <a:lnTo>
                  <a:pt x="340855" y="348609"/>
                </a:lnTo>
                <a:lnTo>
                  <a:pt x="228531" y="348609"/>
                </a:lnTo>
                <a:lnTo>
                  <a:pt x="213550" y="347623"/>
                </a:lnTo>
                <a:lnTo>
                  <a:pt x="173549" y="336609"/>
                </a:lnTo>
                <a:lnTo>
                  <a:pt x="141703" y="314149"/>
                </a:lnTo>
                <a:lnTo>
                  <a:pt x="118965" y="281062"/>
                </a:lnTo>
                <a:lnTo>
                  <a:pt x="106286" y="238169"/>
                </a:lnTo>
                <a:lnTo>
                  <a:pt x="103893" y="204530"/>
                </a:lnTo>
                <a:lnTo>
                  <a:pt x="105345" y="190392"/>
                </a:lnTo>
                <a:lnTo>
                  <a:pt x="116487" y="150784"/>
                </a:lnTo>
                <a:lnTo>
                  <a:pt x="138278" y="117565"/>
                </a:lnTo>
                <a:lnTo>
                  <a:pt x="171334" y="93540"/>
                </a:lnTo>
                <a:lnTo>
                  <a:pt x="216268" y="81516"/>
                </a:lnTo>
                <a:lnTo>
                  <a:pt x="233992" y="80659"/>
                </a:lnTo>
                <a:lnTo>
                  <a:pt x="344428" y="80659"/>
                </a:lnTo>
                <a:lnTo>
                  <a:pt x="343544" y="19158"/>
                </a:lnTo>
                <a:lnTo>
                  <a:pt x="299708" y="6329"/>
                </a:lnTo>
                <a:lnTo>
                  <a:pt x="260114" y="1062"/>
                </a:lnTo>
                <a:lnTo>
                  <a:pt x="245636" y="269"/>
                </a:lnTo>
                <a:lnTo>
                  <a:pt x="230517" y="0"/>
                </a:lnTo>
                <a:close/>
              </a:path>
              <a:path w="364489" h="429260">
                <a:moveTo>
                  <a:pt x="327754" y="322939"/>
                </a:moveTo>
                <a:lnTo>
                  <a:pt x="283438" y="341593"/>
                </a:lnTo>
                <a:lnTo>
                  <a:pt x="243795" y="348147"/>
                </a:lnTo>
                <a:lnTo>
                  <a:pt x="228531" y="348609"/>
                </a:lnTo>
                <a:lnTo>
                  <a:pt x="340855" y="348609"/>
                </a:lnTo>
                <a:lnTo>
                  <a:pt x="327754" y="322939"/>
                </a:lnTo>
                <a:close/>
              </a:path>
              <a:path w="364489" h="429260">
                <a:moveTo>
                  <a:pt x="344428" y="80659"/>
                </a:moveTo>
                <a:lnTo>
                  <a:pt x="233992" y="80659"/>
                </a:lnTo>
                <a:lnTo>
                  <a:pt x="246935" y="81055"/>
                </a:lnTo>
                <a:lnTo>
                  <a:pt x="259732" y="82140"/>
                </a:lnTo>
                <a:lnTo>
                  <a:pt x="297204" y="89478"/>
                </a:lnTo>
                <a:lnTo>
                  <a:pt x="333189" y="102832"/>
                </a:lnTo>
                <a:lnTo>
                  <a:pt x="344830" y="108597"/>
                </a:lnTo>
                <a:lnTo>
                  <a:pt x="344428" y="806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054418" y="5494949"/>
            <a:ext cx="395605" cy="424815"/>
          </a:xfrm>
          <a:custGeom>
            <a:avLst/>
            <a:gdLst/>
            <a:ahLst/>
            <a:cxnLst/>
            <a:rect l="l" t="t" r="r" b="b"/>
            <a:pathLst>
              <a:path w="395604" h="424814">
                <a:moveTo>
                  <a:pt x="57785" y="341007"/>
                </a:moveTo>
                <a:lnTo>
                  <a:pt x="57785" y="421030"/>
                </a:lnTo>
                <a:lnTo>
                  <a:pt x="68970" y="422964"/>
                </a:lnTo>
                <a:lnTo>
                  <a:pt x="81291" y="424089"/>
                </a:lnTo>
                <a:lnTo>
                  <a:pt x="94540" y="424564"/>
                </a:lnTo>
                <a:lnTo>
                  <a:pt x="108469" y="424539"/>
                </a:lnTo>
                <a:lnTo>
                  <a:pt x="154003" y="414479"/>
                </a:lnTo>
                <a:lnTo>
                  <a:pt x="194074" y="387752"/>
                </a:lnTo>
                <a:lnTo>
                  <a:pt x="221392" y="354801"/>
                </a:lnTo>
                <a:lnTo>
                  <a:pt x="228173" y="344114"/>
                </a:lnTo>
                <a:lnTo>
                  <a:pt x="83253" y="344114"/>
                </a:lnTo>
                <a:lnTo>
                  <a:pt x="70326" y="343076"/>
                </a:lnTo>
                <a:lnTo>
                  <a:pt x="57785" y="341007"/>
                </a:lnTo>
                <a:close/>
              </a:path>
              <a:path w="395604" h="424814">
                <a:moveTo>
                  <a:pt x="107315" y="0"/>
                </a:moveTo>
                <a:lnTo>
                  <a:pt x="0" y="0"/>
                </a:lnTo>
                <a:lnTo>
                  <a:pt x="146255" y="305442"/>
                </a:lnTo>
                <a:lnTo>
                  <a:pt x="137822" y="317744"/>
                </a:lnTo>
                <a:lnTo>
                  <a:pt x="98261" y="343157"/>
                </a:lnTo>
                <a:lnTo>
                  <a:pt x="83253" y="344114"/>
                </a:lnTo>
                <a:lnTo>
                  <a:pt x="228173" y="344114"/>
                </a:lnTo>
                <a:lnTo>
                  <a:pt x="230139" y="341007"/>
                </a:lnTo>
                <a:lnTo>
                  <a:pt x="238632" y="325923"/>
                </a:lnTo>
                <a:lnTo>
                  <a:pt x="247027" y="309257"/>
                </a:lnTo>
                <a:lnTo>
                  <a:pt x="299285" y="200037"/>
                </a:lnTo>
                <a:lnTo>
                  <a:pt x="203212" y="200037"/>
                </a:lnTo>
                <a:lnTo>
                  <a:pt x="107315" y="0"/>
                </a:lnTo>
                <a:close/>
              </a:path>
              <a:path w="395604" h="424814">
                <a:moveTo>
                  <a:pt x="394995" y="0"/>
                </a:moveTo>
                <a:lnTo>
                  <a:pt x="288302" y="0"/>
                </a:lnTo>
                <a:lnTo>
                  <a:pt x="204482" y="200037"/>
                </a:lnTo>
                <a:lnTo>
                  <a:pt x="299285" y="200037"/>
                </a:lnTo>
                <a:lnTo>
                  <a:pt x="3949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69709" y="5494949"/>
            <a:ext cx="435609" cy="539750"/>
          </a:xfrm>
          <a:custGeom>
            <a:avLst/>
            <a:gdLst/>
            <a:ahLst/>
            <a:cxnLst/>
            <a:rect l="l" t="t" r="r" b="b"/>
            <a:pathLst>
              <a:path w="435610" h="539750">
                <a:moveTo>
                  <a:pt x="435000" y="335927"/>
                </a:moveTo>
                <a:lnTo>
                  <a:pt x="0" y="335927"/>
                </a:lnTo>
                <a:lnTo>
                  <a:pt x="0" y="539140"/>
                </a:lnTo>
                <a:lnTo>
                  <a:pt x="93345" y="539140"/>
                </a:lnTo>
                <a:lnTo>
                  <a:pt x="93345" y="418490"/>
                </a:lnTo>
                <a:lnTo>
                  <a:pt x="435000" y="418490"/>
                </a:lnTo>
                <a:lnTo>
                  <a:pt x="435000" y="335927"/>
                </a:lnTo>
                <a:close/>
              </a:path>
              <a:path w="435610" h="539750">
                <a:moveTo>
                  <a:pt x="435000" y="418490"/>
                </a:moveTo>
                <a:lnTo>
                  <a:pt x="341642" y="418490"/>
                </a:lnTo>
                <a:lnTo>
                  <a:pt x="341642" y="539140"/>
                </a:lnTo>
                <a:lnTo>
                  <a:pt x="435000" y="539140"/>
                </a:lnTo>
                <a:lnTo>
                  <a:pt x="435000" y="418490"/>
                </a:lnTo>
                <a:close/>
              </a:path>
              <a:path w="435610" h="539750">
                <a:moveTo>
                  <a:pt x="374675" y="0"/>
                </a:moveTo>
                <a:lnTo>
                  <a:pt x="138429" y="0"/>
                </a:lnTo>
                <a:lnTo>
                  <a:pt x="134380" y="24108"/>
                </a:lnTo>
                <a:lnTo>
                  <a:pt x="130225" y="47470"/>
                </a:lnTo>
                <a:lnTo>
                  <a:pt x="121564" y="91938"/>
                </a:lnTo>
                <a:lnTo>
                  <a:pt x="112369" y="133373"/>
                </a:lnTo>
                <a:lnTo>
                  <a:pt x="102565" y="171744"/>
                </a:lnTo>
                <a:lnTo>
                  <a:pt x="86548" y="223489"/>
                </a:lnTo>
                <a:lnTo>
                  <a:pt x="68732" y="268170"/>
                </a:lnTo>
                <a:lnTo>
                  <a:pt x="48858" y="305683"/>
                </a:lnTo>
                <a:lnTo>
                  <a:pt x="26669" y="335927"/>
                </a:lnTo>
                <a:lnTo>
                  <a:pt x="131445" y="335927"/>
                </a:lnTo>
                <a:lnTo>
                  <a:pt x="131445" y="334657"/>
                </a:lnTo>
                <a:lnTo>
                  <a:pt x="137169" y="325359"/>
                </a:lnTo>
                <a:lnTo>
                  <a:pt x="142722" y="315575"/>
                </a:lnTo>
                <a:lnTo>
                  <a:pt x="163205" y="271963"/>
                </a:lnTo>
                <a:lnTo>
                  <a:pt x="176741" y="235086"/>
                </a:lnTo>
                <a:lnTo>
                  <a:pt x="188694" y="195208"/>
                </a:lnTo>
                <a:lnTo>
                  <a:pt x="199053" y="152843"/>
                </a:lnTo>
                <a:lnTo>
                  <a:pt x="207804" y="108505"/>
                </a:lnTo>
                <a:lnTo>
                  <a:pt x="212737" y="78104"/>
                </a:lnTo>
                <a:lnTo>
                  <a:pt x="374675" y="78104"/>
                </a:lnTo>
                <a:lnTo>
                  <a:pt x="374675" y="0"/>
                </a:lnTo>
                <a:close/>
              </a:path>
              <a:path w="435610" h="539750">
                <a:moveTo>
                  <a:pt x="374675" y="78104"/>
                </a:moveTo>
                <a:lnTo>
                  <a:pt x="277507" y="78104"/>
                </a:lnTo>
                <a:lnTo>
                  <a:pt x="277507" y="335927"/>
                </a:lnTo>
                <a:lnTo>
                  <a:pt x="374675" y="335927"/>
                </a:lnTo>
                <a:lnTo>
                  <a:pt x="374675" y="78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4998" y="5493045"/>
            <a:ext cx="418465" cy="421005"/>
          </a:xfrm>
          <a:custGeom>
            <a:avLst/>
            <a:gdLst/>
            <a:ahLst/>
            <a:cxnLst/>
            <a:rect l="l" t="t" r="r" b="b"/>
            <a:pathLst>
              <a:path w="418464" h="421004">
                <a:moveTo>
                  <a:pt x="244487" y="0"/>
                </a:moveTo>
                <a:lnTo>
                  <a:pt x="164477" y="0"/>
                </a:lnTo>
                <a:lnTo>
                  <a:pt x="0" y="420395"/>
                </a:lnTo>
                <a:lnTo>
                  <a:pt x="99694" y="420395"/>
                </a:lnTo>
                <a:lnTo>
                  <a:pt x="137794" y="320687"/>
                </a:lnTo>
                <a:lnTo>
                  <a:pt x="376736" y="320687"/>
                </a:lnTo>
                <a:lnTo>
                  <a:pt x="344788" y="243217"/>
                </a:lnTo>
                <a:lnTo>
                  <a:pt x="165112" y="243217"/>
                </a:lnTo>
                <a:lnTo>
                  <a:pt x="191940" y="170202"/>
                </a:lnTo>
                <a:lnTo>
                  <a:pt x="196736" y="156535"/>
                </a:lnTo>
                <a:lnTo>
                  <a:pt x="200556" y="144792"/>
                </a:lnTo>
                <a:lnTo>
                  <a:pt x="203520" y="134639"/>
                </a:lnTo>
                <a:lnTo>
                  <a:pt x="205752" y="125742"/>
                </a:lnTo>
                <a:lnTo>
                  <a:pt x="296342" y="125742"/>
                </a:lnTo>
                <a:lnTo>
                  <a:pt x="244487" y="0"/>
                </a:lnTo>
                <a:close/>
              </a:path>
              <a:path w="418464" h="421004">
                <a:moveTo>
                  <a:pt x="376736" y="320687"/>
                </a:moveTo>
                <a:lnTo>
                  <a:pt x="273697" y="320687"/>
                </a:lnTo>
                <a:lnTo>
                  <a:pt x="313702" y="420395"/>
                </a:lnTo>
                <a:lnTo>
                  <a:pt x="417855" y="420395"/>
                </a:lnTo>
                <a:lnTo>
                  <a:pt x="376736" y="320687"/>
                </a:lnTo>
                <a:close/>
              </a:path>
              <a:path w="418464" h="421004">
                <a:moveTo>
                  <a:pt x="296342" y="125742"/>
                </a:moveTo>
                <a:lnTo>
                  <a:pt x="205752" y="125742"/>
                </a:lnTo>
                <a:lnTo>
                  <a:pt x="208988" y="133604"/>
                </a:lnTo>
                <a:lnTo>
                  <a:pt x="211731" y="143648"/>
                </a:lnTo>
                <a:lnTo>
                  <a:pt x="215194" y="155418"/>
                </a:lnTo>
                <a:lnTo>
                  <a:pt x="219508" y="169238"/>
                </a:lnTo>
                <a:lnTo>
                  <a:pt x="224802" y="185432"/>
                </a:lnTo>
                <a:lnTo>
                  <a:pt x="244487" y="243217"/>
                </a:lnTo>
                <a:lnTo>
                  <a:pt x="344788" y="243217"/>
                </a:lnTo>
                <a:lnTo>
                  <a:pt x="296342" y="1257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391722" y="5494944"/>
            <a:ext cx="285750" cy="419100"/>
          </a:xfrm>
          <a:custGeom>
            <a:avLst/>
            <a:gdLst/>
            <a:ahLst/>
            <a:cxnLst/>
            <a:rect l="l" t="t" r="r" b="b"/>
            <a:pathLst>
              <a:path w="285750" h="419100">
                <a:moveTo>
                  <a:pt x="116839" y="0"/>
                </a:moveTo>
                <a:lnTo>
                  <a:pt x="0" y="0"/>
                </a:lnTo>
                <a:lnTo>
                  <a:pt x="0" y="418490"/>
                </a:lnTo>
                <a:lnTo>
                  <a:pt x="97154" y="418490"/>
                </a:lnTo>
                <a:lnTo>
                  <a:pt x="97154" y="281317"/>
                </a:lnTo>
                <a:lnTo>
                  <a:pt x="112149" y="281295"/>
                </a:lnTo>
                <a:lnTo>
                  <a:pt x="161661" y="276614"/>
                </a:lnTo>
                <a:lnTo>
                  <a:pt x="198671" y="266620"/>
                </a:lnTo>
                <a:lnTo>
                  <a:pt x="236636" y="246561"/>
                </a:lnTo>
                <a:lnTo>
                  <a:pt x="263318" y="217353"/>
                </a:lnTo>
                <a:lnTo>
                  <a:pt x="270961" y="203212"/>
                </a:lnTo>
                <a:lnTo>
                  <a:pt x="97154" y="203212"/>
                </a:lnTo>
                <a:lnTo>
                  <a:pt x="97154" y="78104"/>
                </a:lnTo>
                <a:lnTo>
                  <a:pt x="273464" y="78104"/>
                </a:lnTo>
                <a:lnTo>
                  <a:pt x="272821" y="76528"/>
                </a:lnTo>
                <a:lnTo>
                  <a:pt x="241624" y="36339"/>
                </a:lnTo>
                <a:lnTo>
                  <a:pt x="205760" y="14139"/>
                </a:lnTo>
                <a:lnTo>
                  <a:pt x="158391" y="2445"/>
                </a:lnTo>
                <a:lnTo>
                  <a:pt x="131230" y="263"/>
                </a:lnTo>
                <a:lnTo>
                  <a:pt x="116839" y="0"/>
                </a:lnTo>
                <a:close/>
              </a:path>
              <a:path w="285750" h="419100">
                <a:moveTo>
                  <a:pt x="273464" y="78104"/>
                </a:moveTo>
                <a:lnTo>
                  <a:pt x="97154" y="78104"/>
                </a:lnTo>
                <a:lnTo>
                  <a:pt x="118011" y="78213"/>
                </a:lnTo>
                <a:lnTo>
                  <a:pt x="129769" y="79291"/>
                </a:lnTo>
                <a:lnTo>
                  <a:pt x="166515" y="94680"/>
                </a:lnTo>
                <a:lnTo>
                  <a:pt x="183669" y="129020"/>
                </a:lnTo>
                <a:lnTo>
                  <a:pt x="184745" y="143267"/>
                </a:lnTo>
                <a:lnTo>
                  <a:pt x="183228" y="157582"/>
                </a:lnTo>
                <a:lnTo>
                  <a:pt x="151953" y="197521"/>
                </a:lnTo>
                <a:lnTo>
                  <a:pt x="113664" y="203212"/>
                </a:lnTo>
                <a:lnTo>
                  <a:pt x="270961" y="203212"/>
                </a:lnTo>
                <a:lnTo>
                  <a:pt x="283958" y="156203"/>
                </a:lnTo>
                <a:lnTo>
                  <a:pt x="285431" y="128914"/>
                </a:lnTo>
                <a:lnTo>
                  <a:pt x="283996" y="114669"/>
                </a:lnTo>
                <a:lnTo>
                  <a:pt x="281421" y="101190"/>
                </a:lnTo>
                <a:lnTo>
                  <a:pt x="277698" y="88477"/>
                </a:lnTo>
                <a:lnTo>
                  <a:pt x="273464" y="78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740959" y="5490498"/>
            <a:ext cx="364490" cy="429259"/>
          </a:xfrm>
          <a:custGeom>
            <a:avLst/>
            <a:gdLst/>
            <a:ahLst/>
            <a:cxnLst/>
            <a:rect l="l" t="t" r="r" b="b"/>
            <a:pathLst>
              <a:path w="364489" h="429260">
                <a:moveTo>
                  <a:pt x="230517" y="0"/>
                </a:moveTo>
                <a:lnTo>
                  <a:pt x="189653" y="2858"/>
                </a:lnTo>
                <a:lnTo>
                  <a:pt x="152167" y="11131"/>
                </a:lnTo>
                <a:lnTo>
                  <a:pt x="102749" y="32701"/>
                </a:lnTo>
                <a:lnTo>
                  <a:pt x="62156" y="63903"/>
                </a:lnTo>
                <a:lnTo>
                  <a:pt x="31122" y="103205"/>
                </a:lnTo>
                <a:lnTo>
                  <a:pt x="10379" y="149078"/>
                </a:lnTo>
                <a:lnTo>
                  <a:pt x="662" y="199991"/>
                </a:lnTo>
                <a:lnTo>
                  <a:pt x="0" y="217817"/>
                </a:lnTo>
                <a:lnTo>
                  <a:pt x="562" y="235943"/>
                </a:lnTo>
                <a:lnTo>
                  <a:pt x="9015" y="286875"/>
                </a:lnTo>
                <a:lnTo>
                  <a:pt x="27662" y="331769"/>
                </a:lnTo>
                <a:lnTo>
                  <a:pt x="56559" y="369504"/>
                </a:lnTo>
                <a:lnTo>
                  <a:pt x="95764" y="398960"/>
                </a:lnTo>
                <a:lnTo>
                  <a:pt x="145334" y="419016"/>
                </a:lnTo>
                <a:lnTo>
                  <a:pt x="184167" y="426613"/>
                </a:lnTo>
                <a:lnTo>
                  <a:pt x="227648" y="429202"/>
                </a:lnTo>
                <a:lnTo>
                  <a:pt x="239255" y="428768"/>
                </a:lnTo>
                <a:lnTo>
                  <a:pt x="287283" y="422403"/>
                </a:lnTo>
                <a:lnTo>
                  <a:pt x="324923" y="411434"/>
                </a:lnTo>
                <a:lnTo>
                  <a:pt x="363880" y="393725"/>
                </a:lnTo>
                <a:lnTo>
                  <a:pt x="340855" y="348609"/>
                </a:lnTo>
                <a:lnTo>
                  <a:pt x="228531" y="348609"/>
                </a:lnTo>
                <a:lnTo>
                  <a:pt x="213550" y="347623"/>
                </a:lnTo>
                <a:lnTo>
                  <a:pt x="173549" y="336609"/>
                </a:lnTo>
                <a:lnTo>
                  <a:pt x="141703" y="314149"/>
                </a:lnTo>
                <a:lnTo>
                  <a:pt x="118965" y="281062"/>
                </a:lnTo>
                <a:lnTo>
                  <a:pt x="106286" y="238169"/>
                </a:lnTo>
                <a:lnTo>
                  <a:pt x="103893" y="204530"/>
                </a:lnTo>
                <a:lnTo>
                  <a:pt x="105345" y="190392"/>
                </a:lnTo>
                <a:lnTo>
                  <a:pt x="116487" y="150784"/>
                </a:lnTo>
                <a:lnTo>
                  <a:pt x="138278" y="117565"/>
                </a:lnTo>
                <a:lnTo>
                  <a:pt x="171334" y="93540"/>
                </a:lnTo>
                <a:lnTo>
                  <a:pt x="216268" y="81516"/>
                </a:lnTo>
                <a:lnTo>
                  <a:pt x="233992" y="80659"/>
                </a:lnTo>
                <a:lnTo>
                  <a:pt x="344428" y="80659"/>
                </a:lnTo>
                <a:lnTo>
                  <a:pt x="343544" y="19158"/>
                </a:lnTo>
                <a:lnTo>
                  <a:pt x="299708" y="6329"/>
                </a:lnTo>
                <a:lnTo>
                  <a:pt x="260114" y="1062"/>
                </a:lnTo>
                <a:lnTo>
                  <a:pt x="245636" y="269"/>
                </a:lnTo>
                <a:lnTo>
                  <a:pt x="230517" y="0"/>
                </a:lnTo>
                <a:close/>
              </a:path>
              <a:path w="364489" h="429260">
                <a:moveTo>
                  <a:pt x="327754" y="322939"/>
                </a:moveTo>
                <a:lnTo>
                  <a:pt x="283438" y="341593"/>
                </a:lnTo>
                <a:lnTo>
                  <a:pt x="243795" y="348147"/>
                </a:lnTo>
                <a:lnTo>
                  <a:pt x="228531" y="348609"/>
                </a:lnTo>
                <a:lnTo>
                  <a:pt x="340855" y="348609"/>
                </a:lnTo>
                <a:lnTo>
                  <a:pt x="327754" y="322939"/>
                </a:lnTo>
                <a:close/>
              </a:path>
              <a:path w="364489" h="429260">
                <a:moveTo>
                  <a:pt x="344428" y="80659"/>
                </a:moveTo>
                <a:lnTo>
                  <a:pt x="233992" y="80659"/>
                </a:lnTo>
                <a:lnTo>
                  <a:pt x="246935" y="81055"/>
                </a:lnTo>
                <a:lnTo>
                  <a:pt x="259732" y="82140"/>
                </a:lnTo>
                <a:lnTo>
                  <a:pt x="297204" y="89478"/>
                </a:lnTo>
                <a:lnTo>
                  <a:pt x="333189" y="102832"/>
                </a:lnTo>
                <a:lnTo>
                  <a:pt x="344830" y="108597"/>
                </a:lnTo>
                <a:lnTo>
                  <a:pt x="344428" y="806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130212" y="5494940"/>
            <a:ext cx="352425" cy="419100"/>
          </a:xfrm>
          <a:custGeom>
            <a:avLst/>
            <a:gdLst/>
            <a:ahLst/>
            <a:cxnLst/>
            <a:rect l="l" t="t" r="r" b="b"/>
            <a:pathLst>
              <a:path w="352425" h="419100">
                <a:moveTo>
                  <a:pt x="219722" y="81927"/>
                </a:moveTo>
                <a:lnTo>
                  <a:pt x="122567" y="81927"/>
                </a:lnTo>
                <a:lnTo>
                  <a:pt x="122567" y="418490"/>
                </a:lnTo>
                <a:lnTo>
                  <a:pt x="219722" y="418490"/>
                </a:lnTo>
                <a:lnTo>
                  <a:pt x="219722" y="81927"/>
                </a:lnTo>
                <a:close/>
              </a:path>
              <a:path w="352425" h="419100">
                <a:moveTo>
                  <a:pt x="351815" y="0"/>
                </a:moveTo>
                <a:lnTo>
                  <a:pt x="0" y="0"/>
                </a:lnTo>
                <a:lnTo>
                  <a:pt x="0" y="81927"/>
                </a:lnTo>
                <a:lnTo>
                  <a:pt x="327050" y="81927"/>
                </a:lnTo>
                <a:lnTo>
                  <a:pt x="35181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29626" y="5494944"/>
            <a:ext cx="300355" cy="419100"/>
          </a:xfrm>
          <a:custGeom>
            <a:avLst/>
            <a:gdLst/>
            <a:ahLst/>
            <a:cxnLst/>
            <a:rect l="l" t="t" r="r" b="b"/>
            <a:pathLst>
              <a:path w="300354" h="419100">
                <a:moveTo>
                  <a:pt x="140347" y="0"/>
                </a:moveTo>
                <a:lnTo>
                  <a:pt x="0" y="0"/>
                </a:lnTo>
                <a:lnTo>
                  <a:pt x="0" y="418490"/>
                </a:lnTo>
                <a:lnTo>
                  <a:pt x="155233" y="418453"/>
                </a:lnTo>
                <a:lnTo>
                  <a:pt x="204923" y="411125"/>
                </a:lnTo>
                <a:lnTo>
                  <a:pt x="244209" y="392590"/>
                </a:lnTo>
                <a:lnTo>
                  <a:pt x="273113" y="365030"/>
                </a:lnTo>
                <a:lnTo>
                  <a:pt x="287861" y="339750"/>
                </a:lnTo>
                <a:lnTo>
                  <a:pt x="97167" y="339750"/>
                </a:lnTo>
                <a:lnTo>
                  <a:pt x="97167" y="246392"/>
                </a:lnTo>
                <a:lnTo>
                  <a:pt x="291610" y="246392"/>
                </a:lnTo>
                <a:lnTo>
                  <a:pt x="288780" y="240137"/>
                </a:lnTo>
                <a:lnTo>
                  <a:pt x="263333" y="209827"/>
                </a:lnTo>
                <a:lnTo>
                  <a:pt x="224167" y="190512"/>
                </a:lnTo>
                <a:lnTo>
                  <a:pt x="233388" y="183321"/>
                </a:lnTo>
                <a:lnTo>
                  <a:pt x="243578" y="174606"/>
                </a:lnTo>
                <a:lnTo>
                  <a:pt x="249598" y="167652"/>
                </a:lnTo>
                <a:lnTo>
                  <a:pt x="97167" y="167652"/>
                </a:lnTo>
                <a:lnTo>
                  <a:pt x="97167" y="79387"/>
                </a:lnTo>
                <a:lnTo>
                  <a:pt x="268208" y="79387"/>
                </a:lnTo>
                <a:lnTo>
                  <a:pt x="268110" y="78933"/>
                </a:lnTo>
                <a:lnTo>
                  <a:pt x="243437" y="36460"/>
                </a:lnTo>
                <a:lnTo>
                  <a:pt x="208933" y="13006"/>
                </a:lnTo>
                <a:lnTo>
                  <a:pt x="159986" y="881"/>
                </a:lnTo>
                <a:lnTo>
                  <a:pt x="140347" y="0"/>
                </a:lnTo>
                <a:close/>
              </a:path>
              <a:path w="300354" h="419100">
                <a:moveTo>
                  <a:pt x="291610" y="246392"/>
                </a:moveTo>
                <a:lnTo>
                  <a:pt x="97167" y="246392"/>
                </a:lnTo>
                <a:lnTo>
                  <a:pt x="148435" y="246415"/>
                </a:lnTo>
                <a:lnTo>
                  <a:pt x="164608" y="248049"/>
                </a:lnTo>
                <a:lnTo>
                  <a:pt x="197078" y="269307"/>
                </a:lnTo>
                <a:lnTo>
                  <a:pt x="203428" y="298195"/>
                </a:lnTo>
                <a:lnTo>
                  <a:pt x="200392" y="311062"/>
                </a:lnTo>
                <a:lnTo>
                  <a:pt x="156630" y="338630"/>
                </a:lnTo>
                <a:lnTo>
                  <a:pt x="137172" y="339750"/>
                </a:lnTo>
                <a:lnTo>
                  <a:pt x="287861" y="339750"/>
                </a:lnTo>
                <a:lnTo>
                  <a:pt x="299861" y="291569"/>
                </a:lnTo>
                <a:lnTo>
                  <a:pt x="300302" y="277891"/>
                </a:lnTo>
                <a:lnTo>
                  <a:pt x="298022" y="264698"/>
                </a:lnTo>
                <a:lnTo>
                  <a:pt x="294178" y="252069"/>
                </a:lnTo>
                <a:lnTo>
                  <a:pt x="291610" y="246392"/>
                </a:lnTo>
                <a:close/>
              </a:path>
              <a:path w="300354" h="419100">
                <a:moveTo>
                  <a:pt x="268208" y="79387"/>
                </a:moveTo>
                <a:lnTo>
                  <a:pt x="97167" y="79387"/>
                </a:lnTo>
                <a:lnTo>
                  <a:pt x="135937" y="80227"/>
                </a:lnTo>
                <a:lnTo>
                  <a:pt x="150948" y="84370"/>
                </a:lnTo>
                <a:lnTo>
                  <a:pt x="162506" y="91606"/>
                </a:lnTo>
                <a:lnTo>
                  <a:pt x="170672" y="101518"/>
                </a:lnTo>
                <a:lnTo>
                  <a:pt x="175504" y="113693"/>
                </a:lnTo>
                <a:lnTo>
                  <a:pt x="177061" y="127716"/>
                </a:lnTo>
                <a:lnTo>
                  <a:pt x="174271" y="140127"/>
                </a:lnTo>
                <a:lnTo>
                  <a:pt x="167781" y="151063"/>
                </a:lnTo>
                <a:lnTo>
                  <a:pt x="157618" y="159788"/>
                </a:lnTo>
                <a:lnTo>
                  <a:pt x="143808" y="165563"/>
                </a:lnTo>
                <a:lnTo>
                  <a:pt x="126377" y="167652"/>
                </a:lnTo>
                <a:lnTo>
                  <a:pt x="249598" y="167652"/>
                </a:lnTo>
                <a:lnTo>
                  <a:pt x="268642" y="129107"/>
                </a:lnTo>
                <a:lnTo>
                  <a:pt x="271743" y="102493"/>
                </a:lnTo>
                <a:lnTo>
                  <a:pt x="270632" y="90634"/>
                </a:lnTo>
                <a:lnTo>
                  <a:pt x="268208" y="79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903639" y="5494945"/>
            <a:ext cx="251460" cy="419100"/>
          </a:xfrm>
          <a:custGeom>
            <a:avLst/>
            <a:gdLst/>
            <a:ahLst/>
            <a:cxnLst/>
            <a:rect l="l" t="t" r="r" b="b"/>
            <a:pathLst>
              <a:path w="251460" h="419100">
                <a:moveTo>
                  <a:pt x="251472" y="0"/>
                </a:moveTo>
                <a:lnTo>
                  <a:pt x="0" y="0"/>
                </a:lnTo>
                <a:lnTo>
                  <a:pt x="0" y="418490"/>
                </a:lnTo>
                <a:lnTo>
                  <a:pt x="250202" y="418490"/>
                </a:lnTo>
                <a:lnTo>
                  <a:pt x="250202" y="336575"/>
                </a:lnTo>
                <a:lnTo>
                  <a:pt x="97155" y="336575"/>
                </a:lnTo>
                <a:lnTo>
                  <a:pt x="97155" y="248297"/>
                </a:lnTo>
                <a:lnTo>
                  <a:pt x="228612" y="248297"/>
                </a:lnTo>
                <a:lnTo>
                  <a:pt x="228612" y="166382"/>
                </a:lnTo>
                <a:lnTo>
                  <a:pt x="97155" y="166382"/>
                </a:lnTo>
                <a:lnTo>
                  <a:pt x="97155" y="81927"/>
                </a:lnTo>
                <a:lnTo>
                  <a:pt x="226707" y="81927"/>
                </a:lnTo>
                <a:lnTo>
                  <a:pt x="2514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37640" y="5742595"/>
            <a:ext cx="97155" cy="171450"/>
          </a:xfrm>
          <a:custGeom>
            <a:avLst/>
            <a:gdLst/>
            <a:ahLst/>
            <a:cxnLst/>
            <a:rect l="l" t="t" r="r" b="b"/>
            <a:pathLst>
              <a:path w="97154" h="171450">
                <a:moveTo>
                  <a:pt x="0" y="171450"/>
                </a:moveTo>
                <a:lnTo>
                  <a:pt x="97155" y="171450"/>
                </a:lnTo>
                <a:lnTo>
                  <a:pt x="97155" y="0"/>
                </a:lnTo>
                <a:lnTo>
                  <a:pt x="0" y="0"/>
                </a:lnTo>
                <a:lnTo>
                  <a:pt x="0" y="171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37640" y="5660045"/>
            <a:ext cx="374650" cy="82550"/>
          </a:xfrm>
          <a:custGeom>
            <a:avLst/>
            <a:gdLst/>
            <a:ahLst/>
            <a:cxnLst/>
            <a:rect l="l" t="t" r="r" b="b"/>
            <a:pathLst>
              <a:path w="374650" h="82550">
                <a:moveTo>
                  <a:pt x="0" y="82550"/>
                </a:moveTo>
                <a:lnTo>
                  <a:pt x="374040" y="82550"/>
                </a:lnTo>
                <a:lnTo>
                  <a:pt x="374040" y="0"/>
                </a:lnTo>
                <a:lnTo>
                  <a:pt x="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37640" y="5494945"/>
            <a:ext cx="97155" cy="165100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0" y="165100"/>
                </a:moveTo>
                <a:lnTo>
                  <a:pt x="97155" y="165100"/>
                </a:lnTo>
                <a:lnTo>
                  <a:pt x="97155" y="0"/>
                </a:lnTo>
                <a:lnTo>
                  <a:pt x="0" y="0"/>
                </a:lnTo>
                <a:lnTo>
                  <a:pt x="0" y="165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14513" y="5741973"/>
            <a:ext cx="97790" cy="171450"/>
          </a:xfrm>
          <a:custGeom>
            <a:avLst/>
            <a:gdLst/>
            <a:ahLst/>
            <a:cxnLst/>
            <a:rect l="l" t="t" r="r" b="b"/>
            <a:pathLst>
              <a:path w="97790" h="171450">
                <a:moveTo>
                  <a:pt x="97167" y="0"/>
                </a:moveTo>
                <a:lnTo>
                  <a:pt x="0" y="0"/>
                </a:lnTo>
                <a:lnTo>
                  <a:pt x="0" y="171462"/>
                </a:lnTo>
                <a:lnTo>
                  <a:pt x="97167" y="171462"/>
                </a:lnTo>
                <a:lnTo>
                  <a:pt x="97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14513" y="5494945"/>
            <a:ext cx="97790" cy="165100"/>
          </a:xfrm>
          <a:custGeom>
            <a:avLst/>
            <a:gdLst/>
            <a:ahLst/>
            <a:cxnLst/>
            <a:rect l="l" t="t" r="r" b="b"/>
            <a:pathLst>
              <a:path w="97790" h="165100">
                <a:moveTo>
                  <a:pt x="97167" y="0"/>
                </a:moveTo>
                <a:lnTo>
                  <a:pt x="0" y="0"/>
                </a:lnTo>
                <a:lnTo>
                  <a:pt x="0" y="164477"/>
                </a:lnTo>
                <a:lnTo>
                  <a:pt x="97167" y="164477"/>
                </a:lnTo>
                <a:lnTo>
                  <a:pt x="97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06905" y="5742595"/>
            <a:ext cx="97155" cy="171450"/>
          </a:xfrm>
          <a:custGeom>
            <a:avLst/>
            <a:gdLst/>
            <a:ahLst/>
            <a:cxnLst/>
            <a:rect l="l" t="t" r="r" b="b"/>
            <a:pathLst>
              <a:path w="97154" h="171450">
                <a:moveTo>
                  <a:pt x="0" y="171450"/>
                </a:moveTo>
                <a:lnTo>
                  <a:pt x="97155" y="171450"/>
                </a:lnTo>
                <a:lnTo>
                  <a:pt x="97155" y="0"/>
                </a:lnTo>
                <a:lnTo>
                  <a:pt x="0" y="0"/>
                </a:lnTo>
                <a:lnTo>
                  <a:pt x="0" y="171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06905" y="5660045"/>
            <a:ext cx="374650" cy="82550"/>
          </a:xfrm>
          <a:custGeom>
            <a:avLst/>
            <a:gdLst/>
            <a:ahLst/>
            <a:cxnLst/>
            <a:rect l="l" t="t" r="r" b="b"/>
            <a:pathLst>
              <a:path w="374650" h="82550">
                <a:moveTo>
                  <a:pt x="0" y="82550"/>
                </a:moveTo>
                <a:lnTo>
                  <a:pt x="374040" y="82550"/>
                </a:lnTo>
                <a:lnTo>
                  <a:pt x="374040" y="0"/>
                </a:lnTo>
                <a:lnTo>
                  <a:pt x="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06905" y="5494945"/>
            <a:ext cx="97155" cy="165100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0" y="165100"/>
                </a:moveTo>
                <a:lnTo>
                  <a:pt x="97155" y="165100"/>
                </a:lnTo>
                <a:lnTo>
                  <a:pt x="97155" y="0"/>
                </a:lnTo>
                <a:lnTo>
                  <a:pt x="0" y="0"/>
                </a:lnTo>
                <a:lnTo>
                  <a:pt x="0" y="165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83778" y="5741973"/>
            <a:ext cx="97155" cy="171450"/>
          </a:xfrm>
          <a:custGeom>
            <a:avLst/>
            <a:gdLst/>
            <a:ahLst/>
            <a:cxnLst/>
            <a:rect l="l" t="t" r="r" b="b"/>
            <a:pathLst>
              <a:path w="97154" h="171450">
                <a:moveTo>
                  <a:pt x="97167" y="0"/>
                </a:moveTo>
                <a:lnTo>
                  <a:pt x="0" y="0"/>
                </a:lnTo>
                <a:lnTo>
                  <a:pt x="0" y="171462"/>
                </a:lnTo>
                <a:lnTo>
                  <a:pt x="97167" y="171462"/>
                </a:lnTo>
                <a:lnTo>
                  <a:pt x="97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983778" y="5494945"/>
            <a:ext cx="97155" cy="165100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97167" y="0"/>
                </a:moveTo>
                <a:lnTo>
                  <a:pt x="0" y="0"/>
                </a:lnTo>
                <a:lnTo>
                  <a:pt x="0" y="164477"/>
                </a:lnTo>
                <a:lnTo>
                  <a:pt x="97167" y="164477"/>
                </a:lnTo>
                <a:lnTo>
                  <a:pt x="97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60289" y="5490503"/>
            <a:ext cx="432434" cy="429895"/>
          </a:xfrm>
          <a:custGeom>
            <a:avLst/>
            <a:gdLst/>
            <a:ahLst/>
            <a:cxnLst/>
            <a:rect l="l" t="t" r="r" b="b"/>
            <a:pathLst>
              <a:path w="432434" h="429895">
                <a:moveTo>
                  <a:pt x="215912" y="0"/>
                </a:moveTo>
                <a:lnTo>
                  <a:pt x="161298" y="5752"/>
                </a:lnTo>
                <a:lnTo>
                  <a:pt x="112988" y="22359"/>
                </a:lnTo>
                <a:lnTo>
                  <a:pt x="71972" y="48842"/>
                </a:lnTo>
                <a:lnTo>
                  <a:pt x="39242" y="84224"/>
                </a:lnTo>
                <a:lnTo>
                  <a:pt x="15787" y="127526"/>
                </a:lnTo>
                <a:lnTo>
                  <a:pt x="2599" y="177771"/>
                </a:lnTo>
                <a:lnTo>
                  <a:pt x="0" y="214642"/>
                </a:lnTo>
                <a:lnTo>
                  <a:pt x="655" y="233391"/>
                </a:lnTo>
                <a:lnTo>
                  <a:pt x="10201" y="285733"/>
                </a:lnTo>
                <a:lnTo>
                  <a:pt x="30344" y="331458"/>
                </a:lnTo>
                <a:lnTo>
                  <a:pt x="60093" y="369589"/>
                </a:lnTo>
                <a:lnTo>
                  <a:pt x="98457" y="399146"/>
                </a:lnTo>
                <a:lnTo>
                  <a:pt x="144445" y="419154"/>
                </a:lnTo>
                <a:lnTo>
                  <a:pt x="197068" y="428634"/>
                </a:lnTo>
                <a:lnTo>
                  <a:pt x="215912" y="429285"/>
                </a:lnTo>
                <a:lnTo>
                  <a:pt x="234758" y="428634"/>
                </a:lnTo>
                <a:lnTo>
                  <a:pt x="287384" y="419154"/>
                </a:lnTo>
                <a:lnTo>
                  <a:pt x="333373" y="399146"/>
                </a:lnTo>
                <a:lnTo>
                  <a:pt x="371736" y="369589"/>
                </a:lnTo>
                <a:lnTo>
                  <a:pt x="389820" y="348605"/>
                </a:lnTo>
                <a:lnTo>
                  <a:pt x="213397" y="348605"/>
                </a:lnTo>
                <a:lnTo>
                  <a:pt x="199841" y="347686"/>
                </a:lnTo>
                <a:lnTo>
                  <a:pt x="163322" y="336733"/>
                </a:lnTo>
                <a:lnTo>
                  <a:pt x="126410" y="302579"/>
                </a:lnTo>
                <a:lnTo>
                  <a:pt x="109532" y="261904"/>
                </a:lnTo>
                <a:lnTo>
                  <a:pt x="103606" y="207980"/>
                </a:lnTo>
                <a:lnTo>
                  <a:pt x="104757" y="190513"/>
                </a:lnTo>
                <a:lnTo>
                  <a:pt x="115909" y="145799"/>
                </a:lnTo>
                <a:lnTo>
                  <a:pt x="137942" y="112686"/>
                </a:lnTo>
                <a:lnTo>
                  <a:pt x="169994" y="91269"/>
                </a:lnTo>
                <a:lnTo>
                  <a:pt x="211205" y="81642"/>
                </a:lnTo>
                <a:lnTo>
                  <a:pt x="226828" y="81069"/>
                </a:lnTo>
                <a:lnTo>
                  <a:pt x="390124" y="81069"/>
                </a:lnTo>
                <a:lnTo>
                  <a:pt x="382658" y="71502"/>
                </a:lnTo>
                <a:lnTo>
                  <a:pt x="347057" y="38978"/>
                </a:lnTo>
                <a:lnTo>
                  <a:pt x="303500" y="15678"/>
                </a:lnTo>
                <a:lnTo>
                  <a:pt x="252976" y="2580"/>
                </a:lnTo>
                <a:lnTo>
                  <a:pt x="234758" y="651"/>
                </a:lnTo>
                <a:lnTo>
                  <a:pt x="215912" y="0"/>
                </a:lnTo>
                <a:close/>
              </a:path>
              <a:path w="432434" h="429895">
                <a:moveTo>
                  <a:pt x="390124" y="81069"/>
                </a:moveTo>
                <a:lnTo>
                  <a:pt x="226828" y="81069"/>
                </a:lnTo>
                <a:lnTo>
                  <a:pt x="240372" y="82881"/>
                </a:lnTo>
                <a:lnTo>
                  <a:pt x="253184" y="86115"/>
                </a:lnTo>
                <a:lnTo>
                  <a:pt x="295893" y="113202"/>
                </a:lnTo>
                <a:lnTo>
                  <a:pt x="317242" y="148297"/>
                </a:lnTo>
                <a:lnTo>
                  <a:pt x="327597" y="195970"/>
                </a:lnTo>
                <a:lnTo>
                  <a:pt x="328320" y="214642"/>
                </a:lnTo>
                <a:lnTo>
                  <a:pt x="327743" y="231367"/>
                </a:lnTo>
                <a:lnTo>
                  <a:pt x="317904" y="279100"/>
                </a:lnTo>
                <a:lnTo>
                  <a:pt x="297003" y="314487"/>
                </a:lnTo>
                <a:lnTo>
                  <a:pt x="266497" y="337450"/>
                </a:lnTo>
                <a:lnTo>
                  <a:pt x="227842" y="347910"/>
                </a:lnTo>
                <a:lnTo>
                  <a:pt x="213397" y="348605"/>
                </a:lnTo>
                <a:lnTo>
                  <a:pt x="389820" y="348605"/>
                </a:lnTo>
                <a:lnTo>
                  <a:pt x="416039" y="301758"/>
                </a:lnTo>
                <a:lnTo>
                  <a:pt x="429226" y="251513"/>
                </a:lnTo>
                <a:lnTo>
                  <a:pt x="431825" y="214642"/>
                </a:lnTo>
                <a:lnTo>
                  <a:pt x="431169" y="195893"/>
                </a:lnTo>
                <a:lnTo>
                  <a:pt x="421624" y="143551"/>
                </a:lnTo>
                <a:lnTo>
                  <a:pt x="401483" y="97826"/>
                </a:lnTo>
                <a:lnTo>
                  <a:pt x="392586" y="84224"/>
                </a:lnTo>
                <a:lnTo>
                  <a:pt x="390124" y="81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71468" y="5494945"/>
            <a:ext cx="258445" cy="419100"/>
          </a:xfrm>
          <a:custGeom>
            <a:avLst/>
            <a:gdLst/>
            <a:ahLst/>
            <a:cxnLst/>
            <a:rect l="l" t="t" r="r" b="b"/>
            <a:pathLst>
              <a:path w="258445" h="419100">
                <a:moveTo>
                  <a:pt x="257822" y="0"/>
                </a:moveTo>
                <a:lnTo>
                  <a:pt x="0" y="0"/>
                </a:lnTo>
                <a:lnTo>
                  <a:pt x="0" y="418490"/>
                </a:lnTo>
                <a:lnTo>
                  <a:pt x="97155" y="418490"/>
                </a:lnTo>
                <a:lnTo>
                  <a:pt x="97155" y="81927"/>
                </a:lnTo>
                <a:lnTo>
                  <a:pt x="233057" y="81927"/>
                </a:lnTo>
                <a:lnTo>
                  <a:pt x="257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961015" y="5490503"/>
            <a:ext cx="432434" cy="429895"/>
          </a:xfrm>
          <a:custGeom>
            <a:avLst/>
            <a:gdLst/>
            <a:ahLst/>
            <a:cxnLst/>
            <a:rect l="l" t="t" r="r" b="b"/>
            <a:pathLst>
              <a:path w="432434" h="429895">
                <a:moveTo>
                  <a:pt x="215912" y="0"/>
                </a:moveTo>
                <a:lnTo>
                  <a:pt x="161298" y="5752"/>
                </a:lnTo>
                <a:lnTo>
                  <a:pt x="112988" y="22359"/>
                </a:lnTo>
                <a:lnTo>
                  <a:pt x="71972" y="48842"/>
                </a:lnTo>
                <a:lnTo>
                  <a:pt x="39242" y="84224"/>
                </a:lnTo>
                <a:lnTo>
                  <a:pt x="15787" y="127526"/>
                </a:lnTo>
                <a:lnTo>
                  <a:pt x="2599" y="177771"/>
                </a:lnTo>
                <a:lnTo>
                  <a:pt x="0" y="214642"/>
                </a:lnTo>
                <a:lnTo>
                  <a:pt x="655" y="233391"/>
                </a:lnTo>
                <a:lnTo>
                  <a:pt x="10201" y="285733"/>
                </a:lnTo>
                <a:lnTo>
                  <a:pt x="30344" y="331458"/>
                </a:lnTo>
                <a:lnTo>
                  <a:pt x="60093" y="369589"/>
                </a:lnTo>
                <a:lnTo>
                  <a:pt x="98457" y="399146"/>
                </a:lnTo>
                <a:lnTo>
                  <a:pt x="144445" y="419154"/>
                </a:lnTo>
                <a:lnTo>
                  <a:pt x="197068" y="428634"/>
                </a:lnTo>
                <a:lnTo>
                  <a:pt x="215912" y="429285"/>
                </a:lnTo>
                <a:lnTo>
                  <a:pt x="234758" y="428634"/>
                </a:lnTo>
                <a:lnTo>
                  <a:pt x="287384" y="419154"/>
                </a:lnTo>
                <a:lnTo>
                  <a:pt x="333373" y="399146"/>
                </a:lnTo>
                <a:lnTo>
                  <a:pt x="371736" y="369589"/>
                </a:lnTo>
                <a:lnTo>
                  <a:pt x="389820" y="348605"/>
                </a:lnTo>
                <a:lnTo>
                  <a:pt x="213397" y="348605"/>
                </a:lnTo>
                <a:lnTo>
                  <a:pt x="199841" y="347686"/>
                </a:lnTo>
                <a:lnTo>
                  <a:pt x="163322" y="336733"/>
                </a:lnTo>
                <a:lnTo>
                  <a:pt x="126410" y="302579"/>
                </a:lnTo>
                <a:lnTo>
                  <a:pt x="109532" y="261904"/>
                </a:lnTo>
                <a:lnTo>
                  <a:pt x="103606" y="207980"/>
                </a:lnTo>
                <a:lnTo>
                  <a:pt x="104757" y="190513"/>
                </a:lnTo>
                <a:lnTo>
                  <a:pt x="115909" y="145799"/>
                </a:lnTo>
                <a:lnTo>
                  <a:pt x="137942" y="112686"/>
                </a:lnTo>
                <a:lnTo>
                  <a:pt x="169994" y="91269"/>
                </a:lnTo>
                <a:lnTo>
                  <a:pt x="211205" y="81642"/>
                </a:lnTo>
                <a:lnTo>
                  <a:pt x="226828" y="81069"/>
                </a:lnTo>
                <a:lnTo>
                  <a:pt x="390124" y="81069"/>
                </a:lnTo>
                <a:lnTo>
                  <a:pt x="382658" y="71502"/>
                </a:lnTo>
                <a:lnTo>
                  <a:pt x="347057" y="38978"/>
                </a:lnTo>
                <a:lnTo>
                  <a:pt x="303500" y="15678"/>
                </a:lnTo>
                <a:lnTo>
                  <a:pt x="252976" y="2580"/>
                </a:lnTo>
                <a:lnTo>
                  <a:pt x="234758" y="651"/>
                </a:lnTo>
                <a:lnTo>
                  <a:pt x="215912" y="0"/>
                </a:lnTo>
                <a:close/>
              </a:path>
              <a:path w="432434" h="429895">
                <a:moveTo>
                  <a:pt x="390124" y="81069"/>
                </a:moveTo>
                <a:lnTo>
                  <a:pt x="226828" y="81069"/>
                </a:lnTo>
                <a:lnTo>
                  <a:pt x="240372" y="82881"/>
                </a:lnTo>
                <a:lnTo>
                  <a:pt x="253184" y="86115"/>
                </a:lnTo>
                <a:lnTo>
                  <a:pt x="295893" y="113202"/>
                </a:lnTo>
                <a:lnTo>
                  <a:pt x="317242" y="148297"/>
                </a:lnTo>
                <a:lnTo>
                  <a:pt x="327597" y="195970"/>
                </a:lnTo>
                <a:lnTo>
                  <a:pt x="328320" y="214642"/>
                </a:lnTo>
                <a:lnTo>
                  <a:pt x="327743" y="231367"/>
                </a:lnTo>
                <a:lnTo>
                  <a:pt x="317904" y="279100"/>
                </a:lnTo>
                <a:lnTo>
                  <a:pt x="297003" y="314487"/>
                </a:lnTo>
                <a:lnTo>
                  <a:pt x="266497" y="337450"/>
                </a:lnTo>
                <a:lnTo>
                  <a:pt x="227842" y="347910"/>
                </a:lnTo>
                <a:lnTo>
                  <a:pt x="213397" y="348605"/>
                </a:lnTo>
                <a:lnTo>
                  <a:pt x="389820" y="348605"/>
                </a:lnTo>
                <a:lnTo>
                  <a:pt x="416039" y="301758"/>
                </a:lnTo>
                <a:lnTo>
                  <a:pt x="429226" y="251513"/>
                </a:lnTo>
                <a:lnTo>
                  <a:pt x="431825" y="214642"/>
                </a:lnTo>
                <a:lnTo>
                  <a:pt x="431169" y="195893"/>
                </a:lnTo>
                <a:lnTo>
                  <a:pt x="421624" y="143551"/>
                </a:lnTo>
                <a:lnTo>
                  <a:pt x="401483" y="97826"/>
                </a:lnTo>
                <a:lnTo>
                  <a:pt x="392586" y="84224"/>
                </a:lnTo>
                <a:lnTo>
                  <a:pt x="390124" y="81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8605540" y="5494945"/>
            <a:ext cx="258445" cy="419100"/>
          </a:xfrm>
          <a:custGeom>
            <a:avLst/>
            <a:gdLst/>
            <a:ahLst/>
            <a:cxnLst/>
            <a:rect l="l" t="t" r="r" b="b"/>
            <a:pathLst>
              <a:path w="258445" h="419100">
                <a:moveTo>
                  <a:pt x="257822" y="0"/>
                </a:moveTo>
                <a:lnTo>
                  <a:pt x="0" y="0"/>
                </a:lnTo>
                <a:lnTo>
                  <a:pt x="0" y="418490"/>
                </a:lnTo>
                <a:lnTo>
                  <a:pt x="97155" y="418490"/>
                </a:lnTo>
                <a:lnTo>
                  <a:pt x="97155" y="81927"/>
                </a:lnTo>
                <a:lnTo>
                  <a:pt x="233057" y="81927"/>
                </a:lnTo>
                <a:lnTo>
                  <a:pt x="257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8910966" y="5494945"/>
            <a:ext cx="252095" cy="419100"/>
          </a:xfrm>
          <a:custGeom>
            <a:avLst/>
            <a:gdLst/>
            <a:ahLst/>
            <a:cxnLst/>
            <a:rect l="l" t="t" r="r" b="b"/>
            <a:pathLst>
              <a:path w="252095" h="419100">
                <a:moveTo>
                  <a:pt x="251472" y="0"/>
                </a:moveTo>
                <a:lnTo>
                  <a:pt x="0" y="0"/>
                </a:lnTo>
                <a:lnTo>
                  <a:pt x="0" y="418490"/>
                </a:lnTo>
                <a:lnTo>
                  <a:pt x="250202" y="418490"/>
                </a:lnTo>
                <a:lnTo>
                  <a:pt x="250202" y="336575"/>
                </a:lnTo>
                <a:lnTo>
                  <a:pt x="97155" y="336575"/>
                </a:lnTo>
                <a:lnTo>
                  <a:pt x="97155" y="248297"/>
                </a:lnTo>
                <a:lnTo>
                  <a:pt x="228612" y="248297"/>
                </a:lnTo>
                <a:lnTo>
                  <a:pt x="228612" y="166382"/>
                </a:lnTo>
                <a:lnTo>
                  <a:pt x="97155" y="166382"/>
                </a:lnTo>
                <a:lnTo>
                  <a:pt x="97155" y="81927"/>
                </a:lnTo>
                <a:lnTo>
                  <a:pt x="226707" y="81927"/>
                </a:lnTo>
                <a:lnTo>
                  <a:pt x="2514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9229087" y="5490503"/>
            <a:ext cx="432434" cy="429895"/>
          </a:xfrm>
          <a:custGeom>
            <a:avLst/>
            <a:gdLst/>
            <a:ahLst/>
            <a:cxnLst/>
            <a:rect l="l" t="t" r="r" b="b"/>
            <a:pathLst>
              <a:path w="432434" h="429895">
                <a:moveTo>
                  <a:pt x="215912" y="0"/>
                </a:moveTo>
                <a:lnTo>
                  <a:pt x="161298" y="5752"/>
                </a:lnTo>
                <a:lnTo>
                  <a:pt x="112988" y="22359"/>
                </a:lnTo>
                <a:lnTo>
                  <a:pt x="71972" y="48842"/>
                </a:lnTo>
                <a:lnTo>
                  <a:pt x="39242" y="84224"/>
                </a:lnTo>
                <a:lnTo>
                  <a:pt x="15787" y="127526"/>
                </a:lnTo>
                <a:lnTo>
                  <a:pt x="2599" y="177771"/>
                </a:lnTo>
                <a:lnTo>
                  <a:pt x="0" y="214642"/>
                </a:lnTo>
                <a:lnTo>
                  <a:pt x="655" y="233391"/>
                </a:lnTo>
                <a:lnTo>
                  <a:pt x="10201" y="285733"/>
                </a:lnTo>
                <a:lnTo>
                  <a:pt x="30344" y="331458"/>
                </a:lnTo>
                <a:lnTo>
                  <a:pt x="60093" y="369589"/>
                </a:lnTo>
                <a:lnTo>
                  <a:pt x="98457" y="399146"/>
                </a:lnTo>
                <a:lnTo>
                  <a:pt x="144445" y="419154"/>
                </a:lnTo>
                <a:lnTo>
                  <a:pt x="197068" y="428634"/>
                </a:lnTo>
                <a:lnTo>
                  <a:pt x="215912" y="429285"/>
                </a:lnTo>
                <a:lnTo>
                  <a:pt x="234758" y="428634"/>
                </a:lnTo>
                <a:lnTo>
                  <a:pt x="287384" y="419154"/>
                </a:lnTo>
                <a:lnTo>
                  <a:pt x="333373" y="399146"/>
                </a:lnTo>
                <a:lnTo>
                  <a:pt x="371736" y="369589"/>
                </a:lnTo>
                <a:lnTo>
                  <a:pt x="389820" y="348605"/>
                </a:lnTo>
                <a:lnTo>
                  <a:pt x="213397" y="348605"/>
                </a:lnTo>
                <a:lnTo>
                  <a:pt x="199841" y="347686"/>
                </a:lnTo>
                <a:lnTo>
                  <a:pt x="163322" y="336733"/>
                </a:lnTo>
                <a:lnTo>
                  <a:pt x="126410" y="302579"/>
                </a:lnTo>
                <a:lnTo>
                  <a:pt x="109532" y="261904"/>
                </a:lnTo>
                <a:lnTo>
                  <a:pt x="103606" y="207980"/>
                </a:lnTo>
                <a:lnTo>
                  <a:pt x="104757" y="190513"/>
                </a:lnTo>
                <a:lnTo>
                  <a:pt x="115909" y="145799"/>
                </a:lnTo>
                <a:lnTo>
                  <a:pt x="137942" y="112686"/>
                </a:lnTo>
                <a:lnTo>
                  <a:pt x="169994" y="91269"/>
                </a:lnTo>
                <a:lnTo>
                  <a:pt x="211205" y="81642"/>
                </a:lnTo>
                <a:lnTo>
                  <a:pt x="226828" y="81069"/>
                </a:lnTo>
                <a:lnTo>
                  <a:pt x="390124" y="81069"/>
                </a:lnTo>
                <a:lnTo>
                  <a:pt x="382658" y="71502"/>
                </a:lnTo>
                <a:lnTo>
                  <a:pt x="347057" y="38978"/>
                </a:lnTo>
                <a:lnTo>
                  <a:pt x="303500" y="15678"/>
                </a:lnTo>
                <a:lnTo>
                  <a:pt x="252976" y="2580"/>
                </a:lnTo>
                <a:lnTo>
                  <a:pt x="234758" y="651"/>
                </a:lnTo>
                <a:lnTo>
                  <a:pt x="215912" y="0"/>
                </a:lnTo>
                <a:close/>
              </a:path>
              <a:path w="432434" h="429895">
                <a:moveTo>
                  <a:pt x="390124" y="81069"/>
                </a:moveTo>
                <a:lnTo>
                  <a:pt x="226828" y="81069"/>
                </a:lnTo>
                <a:lnTo>
                  <a:pt x="240372" y="82881"/>
                </a:lnTo>
                <a:lnTo>
                  <a:pt x="253184" y="86115"/>
                </a:lnTo>
                <a:lnTo>
                  <a:pt x="295893" y="113202"/>
                </a:lnTo>
                <a:lnTo>
                  <a:pt x="317242" y="148297"/>
                </a:lnTo>
                <a:lnTo>
                  <a:pt x="327597" y="195970"/>
                </a:lnTo>
                <a:lnTo>
                  <a:pt x="328320" y="214642"/>
                </a:lnTo>
                <a:lnTo>
                  <a:pt x="327743" y="231367"/>
                </a:lnTo>
                <a:lnTo>
                  <a:pt x="317904" y="279100"/>
                </a:lnTo>
                <a:lnTo>
                  <a:pt x="297003" y="314487"/>
                </a:lnTo>
                <a:lnTo>
                  <a:pt x="266497" y="337450"/>
                </a:lnTo>
                <a:lnTo>
                  <a:pt x="227842" y="347910"/>
                </a:lnTo>
                <a:lnTo>
                  <a:pt x="213397" y="348605"/>
                </a:lnTo>
                <a:lnTo>
                  <a:pt x="389820" y="348605"/>
                </a:lnTo>
                <a:lnTo>
                  <a:pt x="416039" y="301758"/>
                </a:lnTo>
                <a:lnTo>
                  <a:pt x="429226" y="251513"/>
                </a:lnTo>
                <a:lnTo>
                  <a:pt x="431825" y="214642"/>
                </a:lnTo>
                <a:lnTo>
                  <a:pt x="431169" y="195893"/>
                </a:lnTo>
                <a:lnTo>
                  <a:pt x="421624" y="143551"/>
                </a:lnTo>
                <a:lnTo>
                  <a:pt x="401483" y="97826"/>
                </a:lnTo>
                <a:lnTo>
                  <a:pt x="392586" y="84224"/>
                </a:lnTo>
                <a:lnTo>
                  <a:pt x="390124" y="81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705340" y="5494944"/>
            <a:ext cx="370840" cy="421640"/>
          </a:xfrm>
          <a:custGeom>
            <a:avLst/>
            <a:gdLst/>
            <a:ahLst/>
            <a:cxnLst/>
            <a:rect l="l" t="t" r="r" b="b"/>
            <a:pathLst>
              <a:path w="370840" h="421639">
                <a:moveTo>
                  <a:pt x="0" y="330225"/>
                </a:moveTo>
                <a:lnTo>
                  <a:pt x="0" y="419125"/>
                </a:lnTo>
                <a:lnTo>
                  <a:pt x="3742" y="419898"/>
                </a:lnTo>
                <a:lnTo>
                  <a:pt x="16598" y="421263"/>
                </a:lnTo>
                <a:lnTo>
                  <a:pt x="29769" y="421619"/>
                </a:lnTo>
                <a:lnTo>
                  <a:pt x="44361" y="420732"/>
                </a:lnTo>
                <a:lnTo>
                  <a:pt x="82443" y="410943"/>
                </a:lnTo>
                <a:lnTo>
                  <a:pt x="121932" y="379755"/>
                </a:lnTo>
                <a:lnTo>
                  <a:pt x="145092" y="343081"/>
                </a:lnTo>
                <a:lnTo>
                  <a:pt x="150595" y="331495"/>
                </a:lnTo>
                <a:lnTo>
                  <a:pt x="5080" y="331495"/>
                </a:lnTo>
                <a:lnTo>
                  <a:pt x="0" y="330225"/>
                </a:lnTo>
                <a:close/>
              </a:path>
              <a:path w="370840" h="421639">
                <a:moveTo>
                  <a:pt x="370230" y="78105"/>
                </a:moveTo>
                <a:lnTo>
                  <a:pt x="273062" y="78105"/>
                </a:lnTo>
                <a:lnTo>
                  <a:pt x="273062" y="418490"/>
                </a:lnTo>
                <a:lnTo>
                  <a:pt x="370230" y="418490"/>
                </a:lnTo>
                <a:lnTo>
                  <a:pt x="370230" y="78105"/>
                </a:lnTo>
                <a:close/>
              </a:path>
              <a:path w="370840" h="421639">
                <a:moveTo>
                  <a:pt x="370230" y="0"/>
                </a:moveTo>
                <a:lnTo>
                  <a:pt x="126377" y="0"/>
                </a:lnTo>
                <a:lnTo>
                  <a:pt x="123956" y="22889"/>
                </a:lnTo>
                <a:lnTo>
                  <a:pt x="121446" y="45068"/>
                </a:lnTo>
                <a:lnTo>
                  <a:pt x="116114" y="87275"/>
                </a:lnTo>
                <a:lnTo>
                  <a:pt x="110282" y="126579"/>
                </a:lnTo>
                <a:lnTo>
                  <a:pt x="100274" y="180517"/>
                </a:lnTo>
                <a:lnTo>
                  <a:pt x="88830" y="226658"/>
                </a:lnTo>
                <a:lnTo>
                  <a:pt x="75278" y="266409"/>
                </a:lnTo>
                <a:lnTo>
                  <a:pt x="53544" y="308426"/>
                </a:lnTo>
                <a:lnTo>
                  <a:pt x="12700" y="331495"/>
                </a:lnTo>
                <a:lnTo>
                  <a:pt x="150595" y="331495"/>
                </a:lnTo>
                <a:lnTo>
                  <a:pt x="165021" y="294243"/>
                </a:lnTo>
                <a:lnTo>
                  <a:pt x="177829" y="249834"/>
                </a:lnTo>
                <a:lnTo>
                  <a:pt x="188789" y="198914"/>
                </a:lnTo>
                <a:lnTo>
                  <a:pt x="197890" y="141623"/>
                </a:lnTo>
                <a:lnTo>
                  <a:pt x="202917" y="99961"/>
                </a:lnTo>
                <a:lnTo>
                  <a:pt x="205117" y="78105"/>
                </a:lnTo>
                <a:lnTo>
                  <a:pt x="370230" y="78105"/>
                </a:lnTo>
                <a:lnTo>
                  <a:pt x="37023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154912" y="5490503"/>
            <a:ext cx="432434" cy="429895"/>
          </a:xfrm>
          <a:custGeom>
            <a:avLst/>
            <a:gdLst/>
            <a:ahLst/>
            <a:cxnLst/>
            <a:rect l="l" t="t" r="r" b="b"/>
            <a:pathLst>
              <a:path w="432434" h="429895">
                <a:moveTo>
                  <a:pt x="215912" y="0"/>
                </a:moveTo>
                <a:lnTo>
                  <a:pt x="161298" y="5752"/>
                </a:lnTo>
                <a:lnTo>
                  <a:pt x="112988" y="22359"/>
                </a:lnTo>
                <a:lnTo>
                  <a:pt x="71972" y="48842"/>
                </a:lnTo>
                <a:lnTo>
                  <a:pt x="39242" y="84224"/>
                </a:lnTo>
                <a:lnTo>
                  <a:pt x="15787" y="127526"/>
                </a:lnTo>
                <a:lnTo>
                  <a:pt x="2599" y="177771"/>
                </a:lnTo>
                <a:lnTo>
                  <a:pt x="0" y="214642"/>
                </a:lnTo>
                <a:lnTo>
                  <a:pt x="655" y="233391"/>
                </a:lnTo>
                <a:lnTo>
                  <a:pt x="10201" y="285733"/>
                </a:lnTo>
                <a:lnTo>
                  <a:pt x="30344" y="331458"/>
                </a:lnTo>
                <a:lnTo>
                  <a:pt x="60093" y="369589"/>
                </a:lnTo>
                <a:lnTo>
                  <a:pt x="98457" y="399146"/>
                </a:lnTo>
                <a:lnTo>
                  <a:pt x="144445" y="419154"/>
                </a:lnTo>
                <a:lnTo>
                  <a:pt x="197068" y="428634"/>
                </a:lnTo>
                <a:lnTo>
                  <a:pt x="215912" y="429285"/>
                </a:lnTo>
                <a:lnTo>
                  <a:pt x="234758" y="428634"/>
                </a:lnTo>
                <a:lnTo>
                  <a:pt x="287384" y="419154"/>
                </a:lnTo>
                <a:lnTo>
                  <a:pt x="333373" y="399146"/>
                </a:lnTo>
                <a:lnTo>
                  <a:pt x="371736" y="369589"/>
                </a:lnTo>
                <a:lnTo>
                  <a:pt x="389820" y="348605"/>
                </a:lnTo>
                <a:lnTo>
                  <a:pt x="213397" y="348605"/>
                </a:lnTo>
                <a:lnTo>
                  <a:pt x="199841" y="347686"/>
                </a:lnTo>
                <a:lnTo>
                  <a:pt x="163322" y="336733"/>
                </a:lnTo>
                <a:lnTo>
                  <a:pt x="126410" y="302579"/>
                </a:lnTo>
                <a:lnTo>
                  <a:pt x="109532" y="261904"/>
                </a:lnTo>
                <a:lnTo>
                  <a:pt x="103606" y="207980"/>
                </a:lnTo>
                <a:lnTo>
                  <a:pt x="104757" y="190513"/>
                </a:lnTo>
                <a:lnTo>
                  <a:pt x="115909" y="145799"/>
                </a:lnTo>
                <a:lnTo>
                  <a:pt x="137942" y="112686"/>
                </a:lnTo>
                <a:lnTo>
                  <a:pt x="169994" y="91269"/>
                </a:lnTo>
                <a:lnTo>
                  <a:pt x="211205" y="81642"/>
                </a:lnTo>
                <a:lnTo>
                  <a:pt x="226828" y="81069"/>
                </a:lnTo>
                <a:lnTo>
                  <a:pt x="390124" y="81069"/>
                </a:lnTo>
                <a:lnTo>
                  <a:pt x="382658" y="71502"/>
                </a:lnTo>
                <a:lnTo>
                  <a:pt x="347057" y="38978"/>
                </a:lnTo>
                <a:lnTo>
                  <a:pt x="303500" y="15678"/>
                </a:lnTo>
                <a:lnTo>
                  <a:pt x="252976" y="2580"/>
                </a:lnTo>
                <a:lnTo>
                  <a:pt x="234758" y="651"/>
                </a:lnTo>
                <a:lnTo>
                  <a:pt x="215912" y="0"/>
                </a:lnTo>
                <a:close/>
              </a:path>
              <a:path w="432434" h="429895">
                <a:moveTo>
                  <a:pt x="390124" y="81069"/>
                </a:moveTo>
                <a:lnTo>
                  <a:pt x="226828" y="81069"/>
                </a:lnTo>
                <a:lnTo>
                  <a:pt x="240372" y="82881"/>
                </a:lnTo>
                <a:lnTo>
                  <a:pt x="253184" y="86115"/>
                </a:lnTo>
                <a:lnTo>
                  <a:pt x="295893" y="113202"/>
                </a:lnTo>
                <a:lnTo>
                  <a:pt x="317242" y="148297"/>
                </a:lnTo>
                <a:lnTo>
                  <a:pt x="327597" y="195970"/>
                </a:lnTo>
                <a:lnTo>
                  <a:pt x="328320" y="214642"/>
                </a:lnTo>
                <a:lnTo>
                  <a:pt x="327743" y="231367"/>
                </a:lnTo>
                <a:lnTo>
                  <a:pt x="317904" y="279100"/>
                </a:lnTo>
                <a:lnTo>
                  <a:pt x="297003" y="314487"/>
                </a:lnTo>
                <a:lnTo>
                  <a:pt x="266497" y="337450"/>
                </a:lnTo>
                <a:lnTo>
                  <a:pt x="227842" y="347910"/>
                </a:lnTo>
                <a:lnTo>
                  <a:pt x="213397" y="348605"/>
                </a:lnTo>
                <a:lnTo>
                  <a:pt x="389820" y="348605"/>
                </a:lnTo>
                <a:lnTo>
                  <a:pt x="416039" y="301758"/>
                </a:lnTo>
                <a:lnTo>
                  <a:pt x="429226" y="251513"/>
                </a:lnTo>
                <a:lnTo>
                  <a:pt x="431825" y="214642"/>
                </a:lnTo>
                <a:lnTo>
                  <a:pt x="431169" y="195893"/>
                </a:lnTo>
                <a:lnTo>
                  <a:pt x="421624" y="143551"/>
                </a:lnTo>
                <a:lnTo>
                  <a:pt x="401483" y="97826"/>
                </a:lnTo>
                <a:lnTo>
                  <a:pt x="392586" y="84224"/>
                </a:lnTo>
                <a:lnTo>
                  <a:pt x="390124" y="81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666093" y="5494945"/>
            <a:ext cx="258445" cy="419100"/>
          </a:xfrm>
          <a:custGeom>
            <a:avLst/>
            <a:gdLst/>
            <a:ahLst/>
            <a:cxnLst/>
            <a:rect l="l" t="t" r="r" b="b"/>
            <a:pathLst>
              <a:path w="258445" h="419100">
                <a:moveTo>
                  <a:pt x="257822" y="0"/>
                </a:moveTo>
                <a:lnTo>
                  <a:pt x="0" y="0"/>
                </a:lnTo>
                <a:lnTo>
                  <a:pt x="0" y="418490"/>
                </a:lnTo>
                <a:lnTo>
                  <a:pt x="97155" y="418490"/>
                </a:lnTo>
                <a:lnTo>
                  <a:pt x="97155" y="81927"/>
                </a:lnTo>
                <a:lnTo>
                  <a:pt x="233057" y="81927"/>
                </a:lnTo>
                <a:lnTo>
                  <a:pt x="257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971519" y="5494945"/>
            <a:ext cx="391795" cy="419100"/>
          </a:xfrm>
          <a:custGeom>
            <a:avLst/>
            <a:gdLst/>
            <a:ahLst/>
            <a:cxnLst/>
            <a:rect l="l" t="t" r="r" b="b"/>
            <a:pathLst>
              <a:path w="391795" h="419100">
                <a:moveTo>
                  <a:pt x="97155" y="0"/>
                </a:moveTo>
                <a:lnTo>
                  <a:pt x="0" y="0"/>
                </a:lnTo>
                <a:lnTo>
                  <a:pt x="0" y="418490"/>
                </a:lnTo>
                <a:lnTo>
                  <a:pt x="90182" y="418490"/>
                </a:lnTo>
                <a:lnTo>
                  <a:pt x="207257" y="262267"/>
                </a:lnTo>
                <a:lnTo>
                  <a:pt x="97155" y="262267"/>
                </a:lnTo>
                <a:lnTo>
                  <a:pt x="96157" y="257322"/>
                </a:lnTo>
                <a:lnTo>
                  <a:pt x="96644" y="244071"/>
                </a:lnTo>
                <a:lnTo>
                  <a:pt x="96912" y="231459"/>
                </a:lnTo>
                <a:lnTo>
                  <a:pt x="97037" y="221390"/>
                </a:lnTo>
                <a:lnTo>
                  <a:pt x="97155" y="0"/>
                </a:lnTo>
                <a:close/>
              </a:path>
              <a:path w="391795" h="419100">
                <a:moveTo>
                  <a:pt x="391185" y="146062"/>
                </a:moveTo>
                <a:lnTo>
                  <a:pt x="294652" y="146062"/>
                </a:lnTo>
                <a:lnTo>
                  <a:pt x="295198" y="153177"/>
                </a:lnTo>
                <a:lnTo>
                  <a:pt x="294515" y="165583"/>
                </a:lnTo>
                <a:lnTo>
                  <a:pt x="294165" y="179409"/>
                </a:lnTo>
                <a:lnTo>
                  <a:pt x="294096" y="186790"/>
                </a:lnTo>
                <a:lnTo>
                  <a:pt x="294017" y="418490"/>
                </a:lnTo>
                <a:lnTo>
                  <a:pt x="391185" y="418490"/>
                </a:lnTo>
                <a:lnTo>
                  <a:pt x="391185" y="146062"/>
                </a:lnTo>
                <a:close/>
              </a:path>
              <a:path w="391795" h="419100">
                <a:moveTo>
                  <a:pt x="391185" y="0"/>
                </a:moveTo>
                <a:lnTo>
                  <a:pt x="294017" y="0"/>
                </a:lnTo>
                <a:lnTo>
                  <a:pt x="126955" y="221390"/>
                </a:lnTo>
                <a:lnTo>
                  <a:pt x="119290" y="231459"/>
                </a:lnTo>
                <a:lnTo>
                  <a:pt x="111810" y="241524"/>
                </a:lnTo>
                <a:lnTo>
                  <a:pt x="104453" y="251742"/>
                </a:lnTo>
                <a:lnTo>
                  <a:pt x="97155" y="262267"/>
                </a:lnTo>
                <a:lnTo>
                  <a:pt x="207257" y="262267"/>
                </a:lnTo>
                <a:lnTo>
                  <a:pt x="256369" y="196732"/>
                </a:lnTo>
                <a:lnTo>
                  <a:pt x="264002" y="186790"/>
                </a:lnTo>
                <a:lnTo>
                  <a:pt x="271507" y="176864"/>
                </a:lnTo>
                <a:lnTo>
                  <a:pt x="294652" y="146062"/>
                </a:lnTo>
                <a:lnTo>
                  <a:pt x="391185" y="146062"/>
                </a:lnTo>
                <a:lnTo>
                  <a:pt x="3911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1454751" y="5494949"/>
            <a:ext cx="332105" cy="419100"/>
          </a:xfrm>
          <a:custGeom>
            <a:avLst/>
            <a:gdLst/>
            <a:ahLst/>
            <a:cxnLst/>
            <a:rect l="l" t="t" r="r" b="b"/>
            <a:pathLst>
              <a:path w="332104" h="419100">
                <a:moveTo>
                  <a:pt x="332117" y="259092"/>
                </a:moveTo>
                <a:lnTo>
                  <a:pt x="234962" y="259092"/>
                </a:lnTo>
                <a:lnTo>
                  <a:pt x="234962" y="418490"/>
                </a:lnTo>
                <a:lnTo>
                  <a:pt x="332117" y="418490"/>
                </a:lnTo>
                <a:lnTo>
                  <a:pt x="332117" y="259092"/>
                </a:lnTo>
                <a:close/>
              </a:path>
              <a:path w="332104" h="419100">
                <a:moveTo>
                  <a:pt x="97154" y="0"/>
                </a:moveTo>
                <a:lnTo>
                  <a:pt x="0" y="0"/>
                </a:lnTo>
                <a:lnTo>
                  <a:pt x="138" y="104140"/>
                </a:lnTo>
                <a:lnTo>
                  <a:pt x="2453" y="146924"/>
                </a:lnTo>
                <a:lnTo>
                  <a:pt x="17299" y="192857"/>
                </a:lnTo>
                <a:lnTo>
                  <a:pt x="47589" y="226903"/>
                </a:lnTo>
                <a:lnTo>
                  <a:pt x="90775" y="247961"/>
                </a:lnTo>
                <a:lnTo>
                  <a:pt x="131674" y="256588"/>
                </a:lnTo>
                <a:lnTo>
                  <a:pt x="179903" y="260128"/>
                </a:lnTo>
                <a:lnTo>
                  <a:pt x="197614" y="260342"/>
                </a:lnTo>
                <a:lnTo>
                  <a:pt x="210727" y="260094"/>
                </a:lnTo>
                <a:lnTo>
                  <a:pt x="234962" y="259092"/>
                </a:lnTo>
                <a:lnTo>
                  <a:pt x="332117" y="259092"/>
                </a:lnTo>
                <a:lnTo>
                  <a:pt x="332117" y="179646"/>
                </a:lnTo>
                <a:lnTo>
                  <a:pt x="183325" y="179646"/>
                </a:lnTo>
                <a:lnTo>
                  <a:pt x="168488" y="178911"/>
                </a:lnTo>
                <a:lnTo>
                  <a:pt x="129849" y="169484"/>
                </a:lnTo>
                <a:lnTo>
                  <a:pt x="99710" y="133429"/>
                </a:lnTo>
                <a:lnTo>
                  <a:pt x="97154" y="104140"/>
                </a:lnTo>
                <a:lnTo>
                  <a:pt x="97154" y="0"/>
                </a:lnTo>
                <a:close/>
              </a:path>
              <a:path w="332104" h="419100">
                <a:moveTo>
                  <a:pt x="332117" y="0"/>
                </a:moveTo>
                <a:lnTo>
                  <a:pt x="234962" y="0"/>
                </a:lnTo>
                <a:lnTo>
                  <a:pt x="234278" y="177876"/>
                </a:lnTo>
                <a:lnTo>
                  <a:pt x="222982" y="178680"/>
                </a:lnTo>
                <a:lnTo>
                  <a:pt x="209945" y="179248"/>
                </a:lnTo>
                <a:lnTo>
                  <a:pt x="196336" y="179571"/>
                </a:lnTo>
                <a:lnTo>
                  <a:pt x="183325" y="179646"/>
                </a:lnTo>
                <a:lnTo>
                  <a:pt x="332117" y="179646"/>
                </a:lnTo>
                <a:lnTo>
                  <a:pt x="33211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882101" y="5494945"/>
            <a:ext cx="252095" cy="419100"/>
          </a:xfrm>
          <a:custGeom>
            <a:avLst/>
            <a:gdLst/>
            <a:ahLst/>
            <a:cxnLst/>
            <a:rect l="l" t="t" r="r" b="b"/>
            <a:pathLst>
              <a:path w="252095" h="419100">
                <a:moveTo>
                  <a:pt x="251472" y="0"/>
                </a:moveTo>
                <a:lnTo>
                  <a:pt x="0" y="0"/>
                </a:lnTo>
                <a:lnTo>
                  <a:pt x="0" y="418490"/>
                </a:lnTo>
                <a:lnTo>
                  <a:pt x="250202" y="418490"/>
                </a:lnTo>
                <a:lnTo>
                  <a:pt x="250202" y="336575"/>
                </a:lnTo>
                <a:lnTo>
                  <a:pt x="97155" y="336575"/>
                </a:lnTo>
                <a:lnTo>
                  <a:pt x="97155" y="248297"/>
                </a:lnTo>
                <a:lnTo>
                  <a:pt x="228612" y="248297"/>
                </a:lnTo>
                <a:lnTo>
                  <a:pt x="228612" y="166382"/>
                </a:lnTo>
                <a:lnTo>
                  <a:pt x="97155" y="166382"/>
                </a:lnTo>
                <a:lnTo>
                  <a:pt x="97155" y="81927"/>
                </a:lnTo>
                <a:lnTo>
                  <a:pt x="226707" y="81927"/>
                </a:lnTo>
                <a:lnTo>
                  <a:pt x="2514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2200224" y="5490498"/>
            <a:ext cx="364490" cy="429259"/>
          </a:xfrm>
          <a:custGeom>
            <a:avLst/>
            <a:gdLst/>
            <a:ahLst/>
            <a:cxnLst/>
            <a:rect l="l" t="t" r="r" b="b"/>
            <a:pathLst>
              <a:path w="364490" h="429260">
                <a:moveTo>
                  <a:pt x="230530" y="0"/>
                </a:moveTo>
                <a:lnTo>
                  <a:pt x="189662" y="2858"/>
                </a:lnTo>
                <a:lnTo>
                  <a:pt x="152174" y="11131"/>
                </a:lnTo>
                <a:lnTo>
                  <a:pt x="102753" y="32701"/>
                </a:lnTo>
                <a:lnTo>
                  <a:pt x="62158" y="63903"/>
                </a:lnTo>
                <a:lnTo>
                  <a:pt x="31123" y="103205"/>
                </a:lnTo>
                <a:lnTo>
                  <a:pt x="10379" y="149078"/>
                </a:lnTo>
                <a:lnTo>
                  <a:pt x="662" y="199991"/>
                </a:lnTo>
                <a:lnTo>
                  <a:pt x="0" y="217817"/>
                </a:lnTo>
                <a:lnTo>
                  <a:pt x="562" y="235943"/>
                </a:lnTo>
                <a:lnTo>
                  <a:pt x="9015" y="286875"/>
                </a:lnTo>
                <a:lnTo>
                  <a:pt x="27662" y="331769"/>
                </a:lnTo>
                <a:lnTo>
                  <a:pt x="56559" y="369504"/>
                </a:lnTo>
                <a:lnTo>
                  <a:pt x="95764" y="398960"/>
                </a:lnTo>
                <a:lnTo>
                  <a:pt x="145334" y="419016"/>
                </a:lnTo>
                <a:lnTo>
                  <a:pt x="184167" y="426613"/>
                </a:lnTo>
                <a:lnTo>
                  <a:pt x="227648" y="429202"/>
                </a:lnTo>
                <a:lnTo>
                  <a:pt x="239255" y="428768"/>
                </a:lnTo>
                <a:lnTo>
                  <a:pt x="287283" y="422403"/>
                </a:lnTo>
                <a:lnTo>
                  <a:pt x="324923" y="411434"/>
                </a:lnTo>
                <a:lnTo>
                  <a:pt x="363880" y="393725"/>
                </a:lnTo>
                <a:lnTo>
                  <a:pt x="340855" y="348609"/>
                </a:lnTo>
                <a:lnTo>
                  <a:pt x="228531" y="348609"/>
                </a:lnTo>
                <a:lnTo>
                  <a:pt x="213550" y="347623"/>
                </a:lnTo>
                <a:lnTo>
                  <a:pt x="173549" y="336609"/>
                </a:lnTo>
                <a:lnTo>
                  <a:pt x="141703" y="314149"/>
                </a:lnTo>
                <a:lnTo>
                  <a:pt x="118965" y="281062"/>
                </a:lnTo>
                <a:lnTo>
                  <a:pt x="106286" y="238169"/>
                </a:lnTo>
                <a:lnTo>
                  <a:pt x="103893" y="204530"/>
                </a:lnTo>
                <a:lnTo>
                  <a:pt x="105345" y="190392"/>
                </a:lnTo>
                <a:lnTo>
                  <a:pt x="116487" y="150784"/>
                </a:lnTo>
                <a:lnTo>
                  <a:pt x="138278" y="117565"/>
                </a:lnTo>
                <a:lnTo>
                  <a:pt x="171334" y="93540"/>
                </a:lnTo>
                <a:lnTo>
                  <a:pt x="216268" y="81516"/>
                </a:lnTo>
                <a:lnTo>
                  <a:pt x="233992" y="80659"/>
                </a:lnTo>
                <a:lnTo>
                  <a:pt x="344431" y="80659"/>
                </a:lnTo>
                <a:lnTo>
                  <a:pt x="343553" y="19162"/>
                </a:lnTo>
                <a:lnTo>
                  <a:pt x="299716" y="6331"/>
                </a:lnTo>
                <a:lnTo>
                  <a:pt x="260123" y="1063"/>
                </a:lnTo>
                <a:lnTo>
                  <a:pt x="245646" y="269"/>
                </a:lnTo>
                <a:lnTo>
                  <a:pt x="230530" y="0"/>
                </a:lnTo>
                <a:close/>
              </a:path>
              <a:path w="364490" h="429260">
                <a:moveTo>
                  <a:pt x="327754" y="322939"/>
                </a:moveTo>
                <a:lnTo>
                  <a:pt x="283438" y="341593"/>
                </a:lnTo>
                <a:lnTo>
                  <a:pt x="243795" y="348147"/>
                </a:lnTo>
                <a:lnTo>
                  <a:pt x="228531" y="348609"/>
                </a:lnTo>
                <a:lnTo>
                  <a:pt x="340855" y="348609"/>
                </a:lnTo>
                <a:lnTo>
                  <a:pt x="327754" y="322939"/>
                </a:lnTo>
                <a:close/>
              </a:path>
              <a:path w="364490" h="429260">
                <a:moveTo>
                  <a:pt x="344431" y="80659"/>
                </a:moveTo>
                <a:lnTo>
                  <a:pt x="233992" y="80659"/>
                </a:lnTo>
                <a:lnTo>
                  <a:pt x="246935" y="81055"/>
                </a:lnTo>
                <a:lnTo>
                  <a:pt x="259732" y="82140"/>
                </a:lnTo>
                <a:lnTo>
                  <a:pt x="297204" y="89478"/>
                </a:lnTo>
                <a:lnTo>
                  <a:pt x="333189" y="102832"/>
                </a:lnTo>
                <a:lnTo>
                  <a:pt x="344830" y="108597"/>
                </a:lnTo>
                <a:lnTo>
                  <a:pt x="344431" y="806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2630760" y="5490642"/>
            <a:ext cx="360045" cy="422909"/>
          </a:xfrm>
          <a:custGeom>
            <a:avLst/>
            <a:gdLst/>
            <a:ahLst/>
            <a:cxnLst/>
            <a:rect l="l" t="t" r="r" b="b"/>
            <a:pathLst>
              <a:path w="360045" h="422910">
                <a:moveTo>
                  <a:pt x="97155" y="4303"/>
                </a:moveTo>
                <a:lnTo>
                  <a:pt x="0" y="4303"/>
                </a:lnTo>
                <a:lnTo>
                  <a:pt x="0" y="422793"/>
                </a:lnTo>
                <a:lnTo>
                  <a:pt x="97155" y="422793"/>
                </a:lnTo>
                <a:lnTo>
                  <a:pt x="97155" y="249425"/>
                </a:lnTo>
                <a:lnTo>
                  <a:pt x="270776" y="249425"/>
                </a:lnTo>
                <a:lnTo>
                  <a:pt x="239121" y="212234"/>
                </a:lnTo>
                <a:lnTo>
                  <a:pt x="229247" y="207515"/>
                </a:lnTo>
                <a:lnTo>
                  <a:pt x="233121" y="203407"/>
                </a:lnTo>
                <a:lnTo>
                  <a:pt x="241648" y="195379"/>
                </a:lnTo>
                <a:lnTo>
                  <a:pt x="249268" y="185864"/>
                </a:lnTo>
                <a:lnTo>
                  <a:pt x="256157" y="175173"/>
                </a:lnTo>
                <a:lnTo>
                  <a:pt x="258269" y="171320"/>
                </a:lnTo>
                <a:lnTo>
                  <a:pt x="97155" y="171320"/>
                </a:lnTo>
                <a:lnTo>
                  <a:pt x="97155" y="4303"/>
                </a:lnTo>
                <a:close/>
              </a:path>
              <a:path w="360045" h="422910">
                <a:moveTo>
                  <a:pt x="270776" y="249425"/>
                </a:moveTo>
                <a:lnTo>
                  <a:pt x="97155" y="249425"/>
                </a:lnTo>
                <a:lnTo>
                  <a:pt x="154530" y="249528"/>
                </a:lnTo>
                <a:lnTo>
                  <a:pt x="162634" y="251692"/>
                </a:lnTo>
                <a:lnTo>
                  <a:pt x="170510" y="258003"/>
                </a:lnTo>
                <a:lnTo>
                  <a:pt x="178916" y="270211"/>
                </a:lnTo>
                <a:lnTo>
                  <a:pt x="188607" y="290065"/>
                </a:lnTo>
                <a:lnTo>
                  <a:pt x="247027" y="422793"/>
                </a:lnTo>
                <a:lnTo>
                  <a:pt x="359435" y="422793"/>
                </a:lnTo>
                <a:lnTo>
                  <a:pt x="270776" y="249425"/>
                </a:lnTo>
                <a:close/>
              </a:path>
              <a:path w="360045" h="422910">
                <a:moveTo>
                  <a:pt x="294981" y="0"/>
                </a:moveTo>
                <a:lnTo>
                  <a:pt x="257927" y="9139"/>
                </a:lnTo>
                <a:lnTo>
                  <a:pt x="227746" y="34598"/>
                </a:lnTo>
                <a:lnTo>
                  <a:pt x="206151" y="74801"/>
                </a:lnTo>
                <a:lnTo>
                  <a:pt x="195173" y="102936"/>
                </a:lnTo>
                <a:lnTo>
                  <a:pt x="189843" y="116433"/>
                </a:lnTo>
                <a:lnTo>
                  <a:pt x="171479" y="150918"/>
                </a:lnTo>
                <a:lnTo>
                  <a:pt x="132092" y="171320"/>
                </a:lnTo>
                <a:lnTo>
                  <a:pt x="258269" y="171320"/>
                </a:lnTo>
                <a:lnTo>
                  <a:pt x="262492" y="163620"/>
                </a:lnTo>
                <a:lnTo>
                  <a:pt x="268450" y="151516"/>
                </a:lnTo>
                <a:lnTo>
                  <a:pt x="279942" y="126908"/>
                </a:lnTo>
                <a:lnTo>
                  <a:pt x="285830" y="115028"/>
                </a:lnTo>
                <a:lnTo>
                  <a:pt x="292049" y="103848"/>
                </a:lnTo>
                <a:lnTo>
                  <a:pt x="298775" y="93681"/>
                </a:lnTo>
                <a:lnTo>
                  <a:pt x="309516" y="88175"/>
                </a:lnTo>
                <a:lnTo>
                  <a:pt x="325044" y="86318"/>
                </a:lnTo>
                <a:lnTo>
                  <a:pt x="350284" y="86318"/>
                </a:lnTo>
                <a:lnTo>
                  <a:pt x="346549" y="6105"/>
                </a:lnTo>
                <a:lnTo>
                  <a:pt x="335459" y="3376"/>
                </a:lnTo>
                <a:lnTo>
                  <a:pt x="322738" y="1443"/>
                </a:lnTo>
                <a:lnTo>
                  <a:pt x="309031" y="314"/>
                </a:lnTo>
                <a:lnTo>
                  <a:pt x="294981" y="0"/>
                </a:lnTo>
                <a:close/>
              </a:path>
              <a:path w="360045" h="422910">
                <a:moveTo>
                  <a:pt x="350284" y="86318"/>
                </a:moveTo>
                <a:lnTo>
                  <a:pt x="325044" y="86318"/>
                </a:lnTo>
                <a:lnTo>
                  <a:pt x="336900" y="87839"/>
                </a:lnTo>
                <a:lnTo>
                  <a:pt x="350545" y="91933"/>
                </a:lnTo>
                <a:lnTo>
                  <a:pt x="350284" y="863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3034609" y="5490503"/>
            <a:ext cx="432434" cy="429895"/>
          </a:xfrm>
          <a:custGeom>
            <a:avLst/>
            <a:gdLst/>
            <a:ahLst/>
            <a:cxnLst/>
            <a:rect l="l" t="t" r="r" b="b"/>
            <a:pathLst>
              <a:path w="432434" h="429895">
                <a:moveTo>
                  <a:pt x="215925" y="0"/>
                </a:moveTo>
                <a:lnTo>
                  <a:pt x="161306" y="5752"/>
                </a:lnTo>
                <a:lnTo>
                  <a:pt x="112992" y="22359"/>
                </a:lnTo>
                <a:lnTo>
                  <a:pt x="71974" y="48842"/>
                </a:lnTo>
                <a:lnTo>
                  <a:pt x="39243" y="84224"/>
                </a:lnTo>
                <a:lnTo>
                  <a:pt x="15787" y="127526"/>
                </a:lnTo>
                <a:lnTo>
                  <a:pt x="2599" y="177771"/>
                </a:lnTo>
                <a:lnTo>
                  <a:pt x="0" y="214642"/>
                </a:lnTo>
                <a:lnTo>
                  <a:pt x="655" y="233391"/>
                </a:lnTo>
                <a:lnTo>
                  <a:pt x="10202" y="285733"/>
                </a:lnTo>
                <a:lnTo>
                  <a:pt x="30345" y="331458"/>
                </a:lnTo>
                <a:lnTo>
                  <a:pt x="60094" y="369589"/>
                </a:lnTo>
                <a:lnTo>
                  <a:pt x="98460" y="399146"/>
                </a:lnTo>
                <a:lnTo>
                  <a:pt x="144452" y="419154"/>
                </a:lnTo>
                <a:lnTo>
                  <a:pt x="197079" y="428634"/>
                </a:lnTo>
                <a:lnTo>
                  <a:pt x="215925" y="429285"/>
                </a:lnTo>
                <a:lnTo>
                  <a:pt x="234769" y="428634"/>
                </a:lnTo>
                <a:lnTo>
                  <a:pt x="287392" y="419154"/>
                </a:lnTo>
                <a:lnTo>
                  <a:pt x="333380" y="399146"/>
                </a:lnTo>
                <a:lnTo>
                  <a:pt x="371744" y="369589"/>
                </a:lnTo>
                <a:lnTo>
                  <a:pt x="389829" y="348605"/>
                </a:lnTo>
                <a:lnTo>
                  <a:pt x="213400" y="348605"/>
                </a:lnTo>
                <a:lnTo>
                  <a:pt x="199843" y="347685"/>
                </a:lnTo>
                <a:lnTo>
                  <a:pt x="163321" y="336730"/>
                </a:lnTo>
                <a:lnTo>
                  <a:pt x="126409" y="302575"/>
                </a:lnTo>
                <a:lnTo>
                  <a:pt x="109532" y="261901"/>
                </a:lnTo>
                <a:lnTo>
                  <a:pt x="103606" y="207979"/>
                </a:lnTo>
                <a:lnTo>
                  <a:pt x="104757" y="190512"/>
                </a:lnTo>
                <a:lnTo>
                  <a:pt x="115909" y="145798"/>
                </a:lnTo>
                <a:lnTo>
                  <a:pt x="137943" y="112685"/>
                </a:lnTo>
                <a:lnTo>
                  <a:pt x="169995" y="91268"/>
                </a:lnTo>
                <a:lnTo>
                  <a:pt x="211207" y="81641"/>
                </a:lnTo>
                <a:lnTo>
                  <a:pt x="226830" y="81069"/>
                </a:lnTo>
                <a:lnTo>
                  <a:pt x="390133" y="81069"/>
                </a:lnTo>
                <a:lnTo>
                  <a:pt x="382667" y="71502"/>
                </a:lnTo>
                <a:lnTo>
                  <a:pt x="347064" y="38978"/>
                </a:lnTo>
                <a:lnTo>
                  <a:pt x="303507" y="15678"/>
                </a:lnTo>
                <a:lnTo>
                  <a:pt x="252986" y="2580"/>
                </a:lnTo>
                <a:lnTo>
                  <a:pt x="234769" y="651"/>
                </a:lnTo>
                <a:lnTo>
                  <a:pt x="215925" y="0"/>
                </a:lnTo>
                <a:close/>
              </a:path>
              <a:path w="432434" h="429895">
                <a:moveTo>
                  <a:pt x="390133" y="81069"/>
                </a:moveTo>
                <a:lnTo>
                  <a:pt x="226830" y="81069"/>
                </a:lnTo>
                <a:lnTo>
                  <a:pt x="240373" y="82880"/>
                </a:lnTo>
                <a:lnTo>
                  <a:pt x="253184" y="86113"/>
                </a:lnTo>
                <a:lnTo>
                  <a:pt x="295892" y="113199"/>
                </a:lnTo>
                <a:lnTo>
                  <a:pt x="317241" y="148294"/>
                </a:lnTo>
                <a:lnTo>
                  <a:pt x="327597" y="195969"/>
                </a:lnTo>
                <a:lnTo>
                  <a:pt x="328320" y="214642"/>
                </a:lnTo>
                <a:lnTo>
                  <a:pt x="327743" y="231366"/>
                </a:lnTo>
                <a:lnTo>
                  <a:pt x="317904" y="279099"/>
                </a:lnTo>
                <a:lnTo>
                  <a:pt x="297004" y="314487"/>
                </a:lnTo>
                <a:lnTo>
                  <a:pt x="266498" y="337449"/>
                </a:lnTo>
                <a:lnTo>
                  <a:pt x="227844" y="347910"/>
                </a:lnTo>
                <a:lnTo>
                  <a:pt x="213400" y="348605"/>
                </a:lnTo>
                <a:lnTo>
                  <a:pt x="389829" y="348605"/>
                </a:lnTo>
                <a:lnTo>
                  <a:pt x="416050" y="301758"/>
                </a:lnTo>
                <a:lnTo>
                  <a:pt x="429238" y="251513"/>
                </a:lnTo>
                <a:lnTo>
                  <a:pt x="431838" y="214642"/>
                </a:lnTo>
                <a:lnTo>
                  <a:pt x="431182" y="195893"/>
                </a:lnTo>
                <a:lnTo>
                  <a:pt x="421636" y="143551"/>
                </a:lnTo>
                <a:lnTo>
                  <a:pt x="401493" y="97826"/>
                </a:lnTo>
                <a:lnTo>
                  <a:pt x="392595" y="84224"/>
                </a:lnTo>
                <a:lnTo>
                  <a:pt x="390133" y="81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3545790" y="5494945"/>
            <a:ext cx="257810" cy="419100"/>
          </a:xfrm>
          <a:custGeom>
            <a:avLst/>
            <a:gdLst/>
            <a:ahLst/>
            <a:cxnLst/>
            <a:rect l="l" t="t" r="r" b="b"/>
            <a:pathLst>
              <a:path w="257809" h="419100">
                <a:moveTo>
                  <a:pt x="257822" y="0"/>
                </a:moveTo>
                <a:lnTo>
                  <a:pt x="0" y="0"/>
                </a:lnTo>
                <a:lnTo>
                  <a:pt x="0" y="418490"/>
                </a:lnTo>
                <a:lnTo>
                  <a:pt x="97155" y="418490"/>
                </a:lnTo>
                <a:lnTo>
                  <a:pt x="97155" y="81927"/>
                </a:lnTo>
                <a:lnTo>
                  <a:pt x="233057" y="81927"/>
                </a:lnTo>
                <a:lnTo>
                  <a:pt x="257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835335" y="5490503"/>
            <a:ext cx="432434" cy="429895"/>
          </a:xfrm>
          <a:custGeom>
            <a:avLst/>
            <a:gdLst/>
            <a:ahLst/>
            <a:cxnLst/>
            <a:rect l="l" t="t" r="r" b="b"/>
            <a:pathLst>
              <a:path w="432434" h="429895">
                <a:moveTo>
                  <a:pt x="215912" y="0"/>
                </a:moveTo>
                <a:lnTo>
                  <a:pt x="161298" y="5752"/>
                </a:lnTo>
                <a:lnTo>
                  <a:pt x="112988" y="22359"/>
                </a:lnTo>
                <a:lnTo>
                  <a:pt x="71972" y="48842"/>
                </a:lnTo>
                <a:lnTo>
                  <a:pt x="39242" y="84224"/>
                </a:lnTo>
                <a:lnTo>
                  <a:pt x="15787" y="127526"/>
                </a:lnTo>
                <a:lnTo>
                  <a:pt x="2599" y="177771"/>
                </a:lnTo>
                <a:lnTo>
                  <a:pt x="0" y="214642"/>
                </a:lnTo>
                <a:lnTo>
                  <a:pt x="655" y="233391"/>
                </a:lnTo>
                <a:lnTo>
                  <a:pt x="10201" y="285733"/>
                </a:lnTo>
                <a:lnTo>
                  <a:pt x="30344" y="331458"/>
                </a:lnTo>
                <a:lnTo>
                  <a:pt x="60093" y="369589"/>
                </a:lnTo>
                <a:lnTo>
                  <a:pt x="98457" y="399146"/>
                </a:lnTo>
                <a:lnTo>
                  <a:pt x="144445" y="419154"/>
                </a:lnTo>
                <a:lnTo>
                  <a:pt x="197068" y="428634"/>
                </a:lnTo>
                <a:lnTo>
                  <a:pt x="215912" y="429285"/>
                </a:lnTo>
                <a:lnTo>
                  <a:pt x="234758" y="428634"/>
                </a:lnTo>
                <a:lnTo>
                  <a:pt x="287384" y="419154"/>
                </a:lnTo>
                <a:lnTo>
                  <a:pt x="333373" y="399146"/>
                </a:lnTo>
                <a:lnTo>
                  <a:pt x="371736" y="369589"/>
                </a:lnTo>
                <a:lnTo>
                  <a:pt x="389820" y="348605"/>
                </a:lnTo>
                <a:lnTo>
                  <a:pt x="213397" y="348605"/>
                </a:lnTo>
                <a:lnTo>
                  <a:pt x="199841" y="347686"/>
                </a:lnTo>
                <a:lnTo>
                  <a:pt x="163322" y="336733"/>
                </a:lnTo>
                <a:lnTo>
                  <a:pt x="126410" y="302579"/>
                </a:lnTo>
                <a:lnTo>
                  <a:pt x="109532" y="261904"/>
                </a:lnTo>
                <a:lnTo>
                  <a:pt x="103606" y="207980"/>
                </a:lnTo>
                <a:lnTo>
                  <a:pt x="104757" y="190513"/>
                </a:lnTo>
                <a:lnTo>
                  <a:pt x="115909" y="145799"/>
                </a:lnTo>
                <a:lnTo>
                  <a:pt x="137942" y="112686"/>
                </a:lnTo>
                <a:lnTo>
                  <a:pt x="169994" y="91269"/>
                </a:lnTo>
                <a:lnTo>
                  <a:pt x="211205" y="81642"/>
                </a:lnTo>
                <a:lnTo>
                  <a:pt x="226828" y="81069"/>
                </a:lnTo>
                <a:lnTo>
                  <a:pt x="390124" y="81069"/>
                </a:lnTo>
                <a:lnTo>
                  <a:pt x="382658" y="71502"/>
                </a:lnTo>
                <a:lnTo>
                  <a:pt x="347057" y="38978"/>
                </a:lnTo>
                <a:lnTo>
                  <a:pt x="303500" y="15678"/>
                </a:lnTo>
                <a:lnTo>
                  <a:pt x="252976" y="2580"/>
                </a:lnTo>
                <a:lnTo>
                  <a:pt x="234758" y="651"/>
                </a:lnTo>
                <a:lnTo>
                  <a:pt x="215912" y="0"/>
                </a:lnTo>
                <a:close/>
              </a:path>
              <a:path w="432434" h="429895">
                <a:moveTo>
                  <a:pt x="390124" y="81069"/>
                </a:moveTo>
                <a:lnTo>
                  <a:pt x="226828" y="81069"/>
                </a:lnTo>
                <a:lnTo>
                  <a:pt x="240372" y="82881"/>
                </a:lnTo>
                <a:lnTo>
                  <a:pt x="253184" y="86115"/>
                </a:lnTo>
                <a:lnTo>
                  <a:pt x="295893" y="113202"/>
                </a:lnTo>
                <a:lnTo>
                  <a:pt x="317242" y="148297"/>
                </a:lnTo>
                <a:lnTo>
                  <a:pt x="327597" y="195970"/>
                </a:lnTo>
                <a:lnTo>
                  <a:pt x="328320" y="214642"/>
                </a:lnTo>
                <a:lnTo>
                  <a:pt x="327743" y="231367"/>
                </a:lnTo>
                <a:lnTo>
                  <a:pt x="317904" y="279100"/>
                </a:lnTo>
                <a:lnTo>
                  <a:pt x="297003" y="314487"/>
                </a:lnTo>
                <a:lnTo>
                  <a:pt x="266497" y="337450"/>
                </a:lnTo>
                <a:lnTo>
                  <a:pt x="227842" y="347910"/>
                </a:lnTo>
                <a:lnTo>
                  <a:pt x="213397" y="348605"/>
                </a:lnTo>
                <a:lnTo>
                  <a:pt x="389820" y="348605"/>
                </a:lnTo>
                <a:lnTo>
                  <a:pt x="416039" y="301758"/>
                </a:lnTo>
                <a:lnTo>
                  <a:pt x="429226" y="251513"/>
                </a:lnTo>
                <a:lnTo>
                  <a:pt x="431825" y="214642"/>
                </a:lnTo>
                <a:lnTo>
                  <a:pt x="431169" y="195893"/>
                </a:lnTo>
                <a:lnTo>
                  <a:pt x="421624" y="143551"/>
                </a:lnTo>
                <a:lnTo>
                  <a:pt x="401483" y="97826"/>
                </a:lnTo>
                <a:lnTo>
                  <a:pt x="392586" y="84224"/>
                </a:lnTo>
                <a:lnTo>
                  <a:pt x="390124" y="81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4479860" y="5494945"/>
            <a:ext cx="439420" cy="419100"/>
          </a:xfrm>
          <a:custGeom>
            <a:avLst/>
            <a:gdLst/>
            <a:ahLst/>
            <a:cxnLst/>
            <a:rect l="l" t="t" r="r" b="b"/>
            <a:pathLst>
              <a:path w="439419" h="419100">
                <a:moveTo>
                  <a:pt x="87630" y="0"/>
                </a:moveTo>
                <a:lnTo>
                  <a:pt x="0" y="0"/>
                </a:lnTo>
                <a:lnTo>
                  <a:pt x="0" y="418490"/>
                </a:lnTo>
                <a:lnTo>
                  <a:pt x="97155" y="418490"/>
                </a:lnTo>
                <a:lnTo>
                  <a:pt x="97041" y="180702"/>
                </a:lnTo>
                <a:lnTo>
                  <a:pt x="96944" y="173218"/>
                </a:lnTo>
                <a:lnTo>
                  <a:pt x="96532" y="160032"/>
                </a:lnTo>
                <a:lnTo>
                  <a:pt x="202192" y="160032"/>
                </a:lnTo>
                <a:lnTo>
                  <a:pt x="200262" y="157196"/>
                </a:lnTo>
                <a:lnTo>
                  <a:pt x="192417" y="146062"/>
                </a:lnTo>
                <a:lnTo>
                  <a:pt x="87630" y="0"/>
                </a:lnTo>
                <a:close/>
              </a:path>
              <a:path w="439419" h="419100">
                <a:moveTo>
                  <a:pt x="438810" y="160032"/>
                </a:moveTo>
                <a:lnTo>
                  <a:pt x="341655" y="160032"/>
                </a:lnTo>
                <a:lnTo>
                  <a:pt x="341909" y="164153"/>
                </a:lnTo>
                <a:lnTo>
                  <a:pt x="342003" y="167854"/>
                </a:lnTo>
                <a:lnTo>
                  <a:pt x="341778" y="178262"/>
                </a:lnTo>
                <a:lnTo>
                  <a:pt x="341655" y="418490"/>
                </a:lnTo>
                <a:lnTo>
                  <a:pt x="438810" y="418490"/>
                </a:lnTo>
                <a:lnTo>
                  <a:pt x="438810" y="160032"/>
                </a:lnTo>
                <a:close/>
              </a:path>
              <a:path w="439419" h="419100">
                <a:moveTo>
                  <a:pt x="202192" y="160032"/>
                </a:moveTo>
                <a:lnTo>
                  <a:pt x="96532" y="160032"/>
                </a:lnTo>
                <a:lnTo>
                  <a:pt x="104033" y="170407"/>
                </a:lnTo>
                <a:lnTo>
                  <a:pt x="111343" y="181182"/>
                </a:lnTo>
                <a:lnTo>
                  <a:pt x="118666" y="191183"/>
                </a:lnTo>
                <a:lnTo>
                  <a:pt x="125742" y="200672"/>
                </a:lnTo>
                <a:lnTo>
                  <a:pt x="203212" y="307365"/>
                </a:lnTo>
                <a:lnTo>
                  <a:pt x="245757" y="307365"/>
                </a:lnTo>
                <a:lnTo>
                  <a:pt x="319589" y="195592"/>
                </a:lnTo>
                <a:lnTo>
                  <a:pt x="226072" y="195592"/>
                </a:lnTo>
                <a:lnTo>
                  <a:pt x="220713" y="188646"/>
                </a:lnTo>
                <a:lnTo>
                  <a:pt x="214297" y="178262"/>
                </a:lnTo>
                <a:lnTo>
                  <a:pt x="207517" y="167854"/>
                </a:lnTo>
                <a:lnTo>
                  <a:pt x="202192" y="160032"/>
                </a:lnTo>
                <a:close/>
              </a:path>
              <a:path w="439419" h="419100">
                <a:moveTo>
                  <a:pt x="438810" y="0"/>
                </a:moveTo>
                <a:lnTo>
                  <a:pt x="350545" y="0"/>
                </a:lnTo>
                <a:lnTo>
                  <a:pt x="250451" y="152509"/>
                </a:lnTo>
                <a:lnTo>
                  <a:pt x="243362" y="164153"/>
                </a:lnTo>
                <a:lnTo>
                  <a:pt x="236935" y="175238"/>
                </a:lnTo>
                <a:lnTo>
                  <a:pt x="231172" y="185729"/>
                </a:lnTo>
                <a:lnTo>
                  <a:pt x="226072" y="195592"/>
                </a:lnTo>
                <a:lnTo>
                  <a:pt x="319589" y="195592"/>
                </a:lnTo>
                <a:lnTo>
                  <a:pt x="329418" y="180702"/>
                </a:lnTo>
                <a:lnTo>
                  <a:pt x="336880" y="168848"/>
                </a:lnTo>
                <a:lnTo>
                  <a:pt x="341655" y="160032"/>
                </a:lnTo>
                <a:lnTo>
                  <a:pt x="438810" y="160032"/>
                </a:lnTo>
                <a:lnTo>
                  <a:pt x="4388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4969439" y="5494949"/>
            <a:ext cx="395605" cy="424815"/>
          </a:xfrm>
          <a:custGeom>
            <a:avLst/>
            <a:gdLst/>
            <a:ahLst/>
            <a:cxnLst/>
            <a:rect l="l" t="t" r="r" b="b"/>
            <a:pathLst>
              <a:path w="395605" h="424814">
                <a:moveTo>
                  <a:pt x="57784" y="341007"/>
                </a:moveTo>
                <a:lnTo>
                  <a:pt x="57784" y="421030"/>
                </a:lnTo>
                <a:lnTo>
                  <a:pt x="68970" y="422964"/>
                </a:lnTo>
                <a:lnTo>
                  <a:pt x="81291" y="424089"/>
                </a:lnTo>
                <a:lnTo>
                  <a:pt x="94540" y="424564"/>
                </a:lnTo>
                <a:lnTo>
                  <a:pt x="108469" y="424539"/>
                </a:lnTo>
                <a:lnTo>
                  <a:pt x="154003" y="414479"/>
                </a:lnTo>
                <a:lnTo>
                  <a:pt x="194074" y="387752"/>
                </a:lnTo>
                <a:lnTo>
                  <a:pt x="221392" y="354801"/>
                </a:lnTo>
                <a:lnTo>
                  <a:pt x="228173" y="344114"/>
                </a:lnTo>
                <a:lnTo>
                  <a:pt x="83253" y="344114"/>
                </a:lnTo>
                <a:lnTo>
                  <a:pt x="70326" y="343076"/>
                </a:lnTo>
                <a:lnTo>
                  <a:pt x="57784" y="341007"/>
                </a:lnTo>
                <a:close/>
              </a:path>
              <a:path w="395605" h="424814">
                <a:moveTo>
                  <a:pt x="107314" y="0"/>
                </a:moveTo>
                <a:lnTo>
                  <a:pt x="0" y="0"/>
                </a:lnTo>
                <a:lnTo>
                  <a:pt x="146255" y="305442"/>
                </a:lnTo>
                <a:lnTo>
                  <a:pt x="137822" y="317744"/>
                </a:lnTo>
                <a:lnTo>
                  <a:pt x="98261" y="343157"/>
                </a:lnTo>
                <a:lnTo>
                  <a:pt x="83253" y="344114"/>
                </a:lnTo>
                <a:lnTo>
                  <a:pt x="228173" y="344114"/>
                </a:lnTo>
                <a:lnTo>
                  <a:pt x="230139" y="341007"/>
                </a:lnTo>
                <a:lnTo>
                  <a:pt x="238632" y="325923"/>
                </a:lnTo>
                <a:lnTo>
                  <a:pt x="247027" y="309257"/>
                </a:lnTo>
                <a:lnTo>
                  <a:pt x="299285" y="200037"/>
                </a:lnTo>
                <a:lnTo>
                  <a:pt x="203212" y="200037"/>
                </a:lnTo>
                <a:lnTo>
                  <a:pt x="107314" y="0"/>
                </a:lnTo>
                <a:close/>
              </a:path>
              <a:path w="395605" h="424814">
                <a:moveTo>
                  <a:pt x="394995" y="0"/>
                </a:moveTo>
                <a:lnTo>
                  <a:pt x="288302" y="0"/>
                </a:lnTo>
                <a:lnTo>
                  <a:pt x="204482" y="200037"/>
                </a:lnTo>
                <a:lnTo>
                  <a:pt x="299285" y="200037"/>
                </a:lnTo>
                <a:lnTo>
                  <a:pt x="39499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5383454" y="5490564"/>
            <a:ext cx="302260" cy="429259"/>
          </a:xfrm>
          <a:custGeom>
            <a:avLst/>
            <a:gdLst/>
            <a:ahLst/>
            <a:cxnLst/>
            <a:rect l="l" t="t" r="r" b="b"/>
            <a:pathLst>
              <a:path w="302259" h="429260">
                <a:moveTo>
                  <a:pt x="12700" y="326351"/>
                </a:moveTo>
                <a:lnTo>
                  <a:pt x="12700" y="408901"/>
                </a:lnTo>
                <a:lnTo>
                  <a:pt x="20312" y="411669"/>
                </a:lnTo>
                <a:lnTo>
                  <a:pt x="67867" y="423733"/>
                </a:lnTo>
                <a:lnTo>
                  <a:pt x="106916" y="428332"/>
                </a:lnTo>
                <a:lnTo>
                  <a:pt x="134131" y="429215"/>
                </a:lnTo>
                <a:lnTo>
                  <a:pt x="153169" y="428561"/>
                </a:lnTo>
                <a:lnTo>
                  <a:pt x="203518" y="420358"/>
                </a:lnTo>
                <a:lnTo>
                  <a:pt x="243638" y="403430"/>
                </a:lnTo>
                <a:lnTo>
                  <a:pt x="273420" y="378595"/>
                </a:lnTo>
                <a:lnTo>
                  <a:pt x="291972" y="348354"/>
                </a:lnTo>
                <a:lnTo>
                  <a:pt x="111728" y="348354"/>
                </a:lnTo>
                <a:lnTo>
                  <a:pt x="98630" y="347561"/>
                </a:lnTo>
                <a:lnTo>
                  <a:pt x="60047" y="341783"/>
                </a:lnTo>
                <a:lnTo>
                  <a:pt x="23901" y="331021"/>
                </a:lnTo>
                <a:lnTo>
                  <a:pt x="12700" y="326351"/>
                </a:lnTo>
                <a:close/>
              </a:path>
              <a:path w="302259" h="429260">
                <a:moveTo>
                  <a:pt x="287885" y="248974"/>
                </a:moveTo>
                <a:lnTo>
                  <a:pt x="104234" y="248974"/>
                </a:lnTo>
                <a:lnTo>
                  <a:pt x="127265" y="249010"/>
                </a:lnTo>
                <a:lnTo>
                  <a:pt x="142968" y="250019"/>
                </a:lnTo>
                <a:lnTo>
                  <a:pt x="183415" y="262629"/>
                </a:lnTo>
                <a:lnTo>
                  <a:pt x="200662" y="298254"/>
                </a:lnTo>
                <a:lnTo>
                  <a:pt x="199328" y="308993"/>
                </a:lnTo>
                <a:lnTo>
                  <a:pt x="168127" y="340476"/>
                </a:lnTo>
                <a:lnTo>
                  <a:pt x="111728" y="348354"/>
                </a:lnTo>
                <a:lnTo>
                  <a:pt x="291972" y="348354"/>
                </a:lnTo>
                <a:lnTo>
                  <a:pt x="301525" y="308483"/>
                </a:lnTo>
                <a:lnTo>
                  <a:pt x="302084" y="294501"/>
                </a:lnTo>
                <a:lnTo>
                  <a:pt x="300354" y="280297"/>
                </a:lnTo>
                <a:lnTo>
                  <a:pt x="296867" y="267074"/>
                </a:lnTo>
                <a:lnTo>
                  <a:pt x="291642" y="254921"/>
                </a:lnTo>
                <a:lnTo>
                  <a:pt x="287885" y="248974"/>
                </a:lnTo>
                <a:close/>
              </a:path>
              <a:path w="302259" h="429260">
                <a:moveTo>
                  <a:pt x="60960" y="172668"/>
                </a:moveTo>
                <a:lnTo>
                  <a:pt x="63821" y="249994"/>
                </a:lnTo>
                <a:lnTo>
                  <a:pt x="77198" y="249446"/>
                </a:lnTo>
                <a:lnTo>
                  <a:pt x="90888" y="249122"/>
                </a:lnTo>
                <a:lnTo>
                  <a:pt x="104234" y="248974"/>
                </a:lnTo>
                <a:lnTo>
                  <a:pt x="287885" y="248974"/>
                </a:lnTo>
                <a:lnTo>
                  <a:pt x="284697" y="243928"/>
                </a:lnTo>
                <a:lnTo>
                  <a:pt x="253722" y="218805"/>
                </a:lnTo>
                <a:lnTo>
                  <a:pt x="224802" y="209498"/>
                </a:lnTo>
                <a:lnTo>
                  <a:pt x="230247" y="205840"/>
                </a:lnTo>
                <a:lnTo>
                  <a:pt x="242476" y="199429"/>
                </a:lnTo>
                <a:lnTo>
                  <a:pt x="253624" y="191979"/>
                </a:lnTo>
                <a:lnTo>
                  <a:pt x="263594" y="183486"/>
                </a:lnTo>
                <a:lnTo>
                  <a:pt x="272296" y="173931"/>
                </a:lnTo>
                <a:lnTo>
                  <a:pt x="99663" y="173931"/>
                </a:lnTo>
                <a:lnTo>
                  <a:pt x="87309" y="173821"/>
                </a:lnTo>
                <a:lnTo>
                  <a:pt x="74355" y="173452"/>
                </a:lnTo>
                <a:lnTo>
                  <a:pt x="60960" y="172668"/>
                </a:lnTo>
                <a:close/>
              </a:path>
              <a:path w="302259" h="429260">
                <a:moveTo>
                  <a:pt x="287469" y="80758"/>
                </a:moveTo>
                <a:lnTo>
                  <a:pt x="134081" y="80758"/>
                </a:lnTo>
                <a:lnTo>
                  <a:pt x="152140" y="82937"/>
                </a:lnTo>
                <a:lnTo>
                  <a:pt x="166683" y="87527"/>
                </a:lnTo>
                <a:lnTo>
                  <a:pt x="177812" y="94440"/>
                </a:lnTo>
                <a:lnTo>
                  <a:pt x="185627" y="103587"/>
                </a:lnTo>
                <a:lnTo>
                  <a:pt x="190232" y="114879"/>
                </a:lnTo>
                <a:lnTo>
                  <a:pt x="191727" y="128227"/>
                </a:lnTo>
                <a:lnTo>
                  <a:pt x="189613" y="140357"/>
                </a:lnTo>
                <a:lnTo>
                  <a:pt x="152934" y="168809"/>
                </a:lnTo>
                <a:lnTo>
                  <a:pt x="99663" y="173931"/>
                </a:lnTo>
                <a:lnTo>
                  <a:pt x="272296" y="173931"/>
                </a:lnTo>
                <a:lnTo>
                  <a:pt x="289758" y="138956"/>
                </a:lnTo>
                <a:lnTo>
                  <a:pt x="293259" y="110278"/>
                </a:lnTo>
                <a:lnTo>
                  <a:pt x="292138" y="99019"/>
                </a:lnTo>
                <a:lnTo>
                  <a:pt x="289819" y="87925"/>
                </a:lnTo>
                <a:lnTo>
                  <a:pt x="287469" y="80758"/>
                </a:lnTo>
                <a:close/>
              </a:path>
              <a:path w="302259" h="429260">
                <a:moveTo>
                  <a:pt x="134678" y="0"/>
                </a:moveTo>
                <a:lnTo>
                  <a:pt x="91272" y="3940"/>
                </a:lnTo>
                <a:lnTo>
                  <a:pt x="52528" y="12757"/>
                </a:lnTo>
                <a:lnTo>
                  <a:pt x="9193" y="29109"/>
                </a:lnTo>
                <a:lnTo>
                  <a:pt x="0" y="33590"/>
                </a:lnTo>
                <a:lnTo>
                  <a:pt x="34703" y="102630"/>
                </a:lnTo>
                <a:lnTo>
                  <a:pt x="46404" y="97551"/>
                </a:lnTo>
                <a:lnTo>
                  <a:pt x="58352" y="93118"/>
                </a:lnTo>
                <a:lnTo>
                  <a:pt x="95475" y="83813"/>
                </a:lnTo>
                <a:lnTo>
                  <a:pt x="134081" y="80758"/>
                </a:lnTo>
                <a:lnTo>
                  <a:pt x="287469" y="80758"/>
                </a:lnTo>
                <a:lnTo>
                  <a:pt x="286265" y="77086"/>
                </a:lnTo>
                <a:lnTo>
                  <a:pt x="259017" y="38102"/>
                </a:lnTo>
                <a:lnTo>
                  <a:pt x="223915" y="15995"/>
                </a:lnTo>
                <a:lnTo>
                  <a:pt x="175192" y="2725"/>
                </a:lnTo>
                <a:lnTo>
                  <a:pt x="155762" y="690"/>
                </a:lnTo>
                <a:lnTo>
                  <a:pt x="13467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5758737" y="5494945"/>
            <a:ext cx="251460" cy="419100"/>
          </a:xfrm>
          <a:custGeom>
            <a:avLst/>
            <a:gdLst/>
            <a:ahLst/>
            <a:cxnLst/>
            <a:rect l="l" t="t" r="r" b="b"/>
            <a:pathLst>
              <a:path w="251459" h="419100">
                <a:moveTo>
                  <a:pt x="251472" y="0"/>
                </a:moveTo>
                <a:lnTo>
                  <a:pt x="0" y="0"/>
                </a:lnTo>
                <a:lnTo>
                  <a:pt x="0" y="418490"/>
                </a:lnTo>
                <a:lnTo>
                  <a:pt x="250202" y="418490"/>
                </a:lnTo>
                <a:lnTo>
                  <a:pt x="250202" y="336575"/>
                </a:lnTo>
                <a:lnTo>
                  <a:pt x="97155" y="336575"/>
                </a:lnTo>
                <a:lnTo>
                  <a:pt x="97155" y="248297"/>
                </a:lnTo>
                <a:lnTo>
                  <a:pt x="228612" y="248297"/>
                </a:lnTo>
                <a:lnTo>
                  <a:pt x="228612" y="166382"/>
                </a:lnTo>
                <a:lnTo>
                  <a:pt x="97155" y="166382"/>
                </a:lnTo>
                <a:lnTo>
                  <a:pt x="97155" y="81927"/>
                </a:lnTo>
                <a:lnTo>
                  <a:pt x="226707" y="81927"/>
                </a:lnTo>
                <a:lnTo>
                  <a:pt x="2514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6057810" y="5494944"/>
            <a:ext cx="347345" cy="419100"/>
          </a:xfrm>
          <a:custGeom>
            <a:avLst/>
            <a:gdLst/>
            <a:ahLst/>
            <a:cxnLst/>
            <a:rect l="l" t="t" r="r" b="b"/>
            <a:pathLst>
              <a:path w="347344" h="419100">
                <a:moveTo>
                  <a:pt x="346735" y="0"/>
                </a:moveTo>
                <a:lnTo>
                  <a:pt x="181099" y="295"/>
                </a:lnTo>
                <a:lnTo>
                  <a:pt x="136165" y="7516"/>
                </a:lnTo>
                <a:lnTo>
                  <a:pt x="98144" y="24365"/>
                </a:lnTo>
                <a:lnTo>
                  <a:pt x="68809" y="50790"/>
                </a:lnTo>
                <a:lnTo>
                  <a:pt x="49932" y="86741"/>
                </a:lnTo>
                <a:lnTo>
                  <a:pt x="43286" y="132168"/>
                </a:lnTo>
                <a:lnTo>
                  <a:pt x="44612" y="145635"/>
                </a:lnTo>
                <a:lnTo>
                  <a:pt x="57637" y="182596"/>
                </a:lnTo>
                <a:lnTo>
                  <a:pt x="84138" y="212067"/>
                </a:lnTo>
                <a:lnTo>
                  <a:pt x="109232" y="226072"/>
                </a:lnTo>
                <a:lnTo>
                  <a:pt x="102410" y="231703"/>
                </a:lnTo>
                <a:lnTo>
                  <a:pt x="71755" y="274967"/>
                </a:lnTo>
                <a:lnTo>
                  <a:pt x="0" y="418490"/>
                </a:lnTo>
                <a:lnTo>
                  <a:pt x="113677" y="418490"/>
                </a:lnTo>
                <a:lnTo>
                  <a:pt x="161325" y="303026"/>
                </a:lnTo>
                <a:lnTo>
                  <a:pt x="170314" y="283571"/>
                </a:lnTo>
                <a:lnTo>
                  <a:pt x="177692" y="272161"/>
                </a:lnTo>
                <a:lnTo>
                  <a:pt x="184819" y="266787"/>
                </a:lnTo>
                <a:lnTo>
                  <a:pt x="193052" y="265442"/>
                </a:lnTo>
                <a:lnTo>
                  <a:pt x="346735" y="265442"/>
                </a:lnTo>
                <a:lnTo>
                  <a:pt x="346735" y="187337"/>
                </a:lnTo>
                <a:lnTo>
                  <a:pt x="212102" y="187337"/>
                </a:lnTo>
                <a:lnTo>
                  <a:pt x="166479" y="176384"/>
                </a:lnTo>
                <a:lnTo>
                  <a:pt x="146136" y="142082"/>
                </a:lnTo>
                <a:lnTo>
                  <a:pt x="144883" y="124066"/>
                </a:lnTo>
                <a:lnTo>
                  <a:pt x="148885" y="110130"/>
                </a:lnTo>
                <a:lnTo>
                  <a:pt x="177873" y="83281"/>
                </a:lnTo>
                <a:lnTo>
                  <a:pt x="207022" y="78104"/>
                </a:lnTo>
                <a:lnTo>
                  <a:pt x="346735" y="78104"/>
                </a:lnTo>
                <a:lnTo>
                  <a:pt x="346735" y="0"/>
                </a:lnTo>
                <a:close/>
              </a:path>
              <a:path w="347344" h="419100">
                <a:moveTo>
                  <a:pt x="346735" y="265442"/>
                </a:moveTo>
                <a:lnTo>
                  <a:pt x="249567" y="265442"/>
                </a:lnTo>
                <a:lnTo>
                  <a:pt x="249567" y="418490"/>
                </a:lnTo>
                <a:lnTo>
                  <a:pt x="346735" y="418490"/>
                </a:lnTo>
                <a:lnTo>
                  <a:pt x="346735" y="265442"/>
                </a:lnTo>
                <a:close/>
              </a:path>
              <a:path w="347344" h="419100">
                <a:moveTo>
                  <a:pt x="346735" y="78104"/>
                </a:moveTo>
                <a:lnTo>
                  <a:pt x="249567" y="78104"/>
                </a:lnTo>
                <a:lnTo>
                  <a:pt x="249567" y="187337"/>
                </a:lnTo>
                <a:lnTo>
                  <a:pt x="346735" y="187337"/>
                </a:lnTo>
                <a:lnTo>
                  <a:pt x="346735" y="78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864474" y="6256945"/>
            <a:ext cx="391795" cy="419100"/>
          </a:xfrm>
          <a:custGeom>
            <a:avLst/>
            <a:gdLst/>
            <a:ahLst/>
            <a:cxnLst/>
            <a:rect l="l" t="t" r="r" b="b"/>
            <a:pathLst>
              <a:path w="391795" h="419100">
                <a:moveTo>
                  <a:pt x="97155" y="0"/>
                </a:moveTo>
                <a:lnTo>
                  <a:pt x="0" y="0"/>
                </a:lnTo>
                <a:lnTo>
                  <a:pt x="0" y="418490"/>
                </a:lnTo>
                <a:lnTo>
                  <a:pt x="90170" y="418490"/>
                </a:lnTo>
                <a:lnTo>
                  <a:pt x="207253" y="262267"/>
                </a:lnTo>
                <a:lnTo>
                  <a:pt x="97155" y="262267"/>
                </a:lnTo>
                <a:lnTo>
                  <a:pt x="96157" y="257322"/>
                </a:lnTo>
                <a:lnTo>
                  <a:pt x="96644" y="244071"/>
                </a:lnTo>
                <a:lnTo>
                  <a:pt x="96912" y="231459"/>
                </a:lnTo>
                <a:lnTo>
                  <a:pt x="97037" y="221390"/>
                </a:lnTo>
                <a:lnTo>
                  <a:pt x="97155" y="0"/>
                </a:lnTo>
                <a:close/>
              </a:path>
              <a:path w="391795" h="419100">
                <a:moveTo>
                  <a:pt x="391185" y="146062"/>
                </a:moveTo>
                <a:lnTo>
                  <a:pt x="294652" y="146062"/>
                </a:lnTo>
                <a:lnTo>
                  <a:pt x="295190" y="153177"/>
                </a:lnTo>
                <a:lnTo>
                  <a:pt x="294512" y="165583"/>
                </a:lnTo>
                <a:lnTo>
                  <a:pt x="294164" y="179409"/>
                </a:lnTo>
                <a:lnTo>
                  <a:pt x="294095" y="186790"/>
                </a:lnTo>
                <a:lnTo>
                  <a:pt x="294017" y="418490"/>
                </a:lnTo>
                <a:lnTo>
                  <a:pt x="391185" y="418490"/>
                </a:lnTo>
                <a:lnTo>
                  <a:pt x="391185" y="146062"/>
                </a:lnTo>
                <a:close/>
              </a:path>
              <a:path w="391795" h="419100">
                <a:moveTo>
                  <a:pt x="391185" y="0"/>
                </a:moveTo>
                <a:lnTo>
                  <a:pt x="294017" y="0"/>
                </a:lnTo>
                <a:lnTo>
                  <a:pt x="126955" y="221390"/>
                </a:lnTo>
                <a:lnTo>
                  <a:pt x="119290" y="231459"/>
                </a:lnTo>
                <a:lnTo>
                  <a:pt x="111810" y="241524"/>
                </a:lnTo>
                <a:lnTo>
                  <a:pt x="104453" y="251742"/>
                </a:lnTo>
                <a:lnTo>
                  <a:pt x="97155" y="262267"/>
                </a:lnTo>
                <a:lnTo>
                  <a:pt x="207253" y="262267"/>
                </a:lnTo>
                <a:lnTo>
                  <a:pt x="256369" y="196732"/>
                </a:lnTo>
                <a:lnTo>
                  <a:pt x="264002" y="186790"/>
                </a:lnTo>
                <a:lnTo>
                  <a:pt x="271507" y="176864"/>
                </a:lnTo>
                <a:lnTo>
                  <a:pt x="294652" y="146062"/>
                </a:lnTo>
                <a:lnTo>
                  <a:pt x="391185" y="146062"/>
                </a:lnTo>
                <a:lnTo>
                  <a:pt x="3911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50879" y="6256945"/>
            <a:ext cx="439420" cy="419100"/>
          </a:xfrm>
          <a:custGeom>
            <a:avLst/>
            <a:gdLst/>
            <a:ahLst/>
            <a:cxnLst/>
            <a:rect l="l" t="t" r="r" b="b"/>
            <a:pathLst>
              <a:path w="439420" h="419100">
                <a:moveTo>
                  <a:pt x="87630" y="0"/>
                </a:moveTo>
                <a:lnTo>
                  <a:pt x="0" y="0"/>
                </a:lnTo>
                <a:lnTo>
                  <a:pt x="0" y="418490"/>
                </a:lnTo>
                <a:lnTo>
                  <a:pt x="97155" y="418490"/>
                </a:lnTo>
                <a:lnTo>
                  <a:pt x="97038" y="180699"/>
                </a:lnTo>
                <a:lnTo>
                  <a:pt x="96939" y="173218"/>
                </a:lnTo>
                <a:lnTo>
                  <a:pt x="96520" y="160032"/>
                </a:lnTo>
                <a:lnTo>
                  <a:pt x="202192" y="160032"/>
                </a:lnTo>
                <a:lnTo>
                  <a:pt x="200262" y="157196"/>
                </a:lnTo>
                <a:lnTo>
                  <a:pt x="192417" y="146062"/>
                </a:lnTo>
                <a:lnTo>
                  <a:pt x="87630" y="0"/>
                </a:lnTo>
                <a:close/>
              </a:path>
              <a:path w="439420" h="419100">
                <a:moveTo>
                  <a:pt x="438810" y="160032"/>
                </a:moveTo>
                <a:lnTo>
                  <a:pt x="341655" y="160032"/>
                </a:lnTo>
                <a:lnTo>
                  <a:pt x="341909" y="164153"/>
                </a:lnTo>
                <a:lnTo>
                  <a:pt x="342003" y="167854"/>
                </a:lnTo>
                <a:lnTo>
                  <a:pt x="341778" y="178262"/>
                </a:lnTo>
                <a:lnTo>
                  <a:pt x="341655" y="418490"/>
                </a:lnTo>
                <a:lnTo>
                  <a:pt x="438810" y="418490"/>
                </a:lnTo>
                <a:lnTo>
                  <a:pt x="438810" y="160032"/>
                </a:lnTo>
                <a:close/>
              </a:path>
              <a:path w="439420" h="419100">
                <a:moveTo>
                  <a:pt x="202192" y="160032"/>
                </a:moveTo>
                <a:lnTo>
                  <a:pt x="96520" y="160032"/>
                </a:lnTo>
                <a:lnTo>
                  <a:pt x="104033" y="170407"/>
                </a:lnTo>
                <a:lnTo>
                  <a:pt x="111343" y="181182"/>
                </a:lnTo>
                <a:lnTo>
                  <a:pt x="118666" y="191183"/>
                </a:lnTo>
                <a:lnTo>
                  <a:pt x="125742" y="200672"/>
                </a:lnTo>
                <a:lnTo>
                  <a:pt x="203212" y="307365"/>
                </a:lnTo>
                <a:lnTo>
                  <a:pt x="245757" y="307365"/>
                </a:lnTo>
                <a:lnTo>
                  <a:pt x="319583" y="195592"/>
                </a:lnTo>
                <a:lnTo>
                  <a:pt x="226072" y="195592"/>
                </a:lnTo>
                <a:lnTo>
                  <a:pt x="220713" y="188646"/>
                </a:lnTo>
                <a:lnTo>
                  <a:pt x="214297" y="178262"/>
                </a:lnTo>
                <a:lnTo>
                  <a:pt x="207517" y="167854"/>
                </a:lnTo>
                <a:lnTo>
                  <a:pt x="202192" y="160032"/>
                </a:lnTo>
                <a:close/>
              </a:path>
              <a:path w="439420" h="419100">
                <a:moveTo>
                  <a:pt x="438810" y="0"/>
                </a:moveTo>
                <a:lnTo>
                  <a:pt x="350545" y="0"/>
                </a:lnTo>
                <a:lnTo>
                  <a:pt x="250451" y="152509"/>
                </a:lnTo>
                <a:lnTo>
                  <a:pt x="243362" y="164153"/>
                </a:lnTo>
                <a:lnTo>
                  <a:pt x="236935" y="175238"/>
                </a:lnTo>
                <a:lnTo>
                  <a:pt x="231172" y="185729"/>
                </a:lnTo>
                <a:lnTo>
                  <a:pt x="226072" y="195592"/>
                </a:lnTo>
                <a:lnTo>
                  <a:pt x="319583" y="195592"/>
                </a:lnTo>
                <a:lnTo>
                  <a:pt x="329418" y="180699"/>
                </a:lnTo>
                <a:lnTo>
                  <a:pt x="336881" y="168846"/>
                </a:lnTo>
                <a:lnTo>
                  <a:pt x="341655" y="160032"/>
                </a:lnTo>
                <a:lnTo>
                  <a:pt x="438810" y="160032"/>
                </a:lnTo>
                <a:lnTo>
                  <a:pt x="43881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878555" y="6578682"/>
            <a:ext cx="101600" cy="103505"/>
          </a:xfrm>
          <a:custGeom>
            <a:avLst/>
            <a:gdLst/>
            <a:ahLst/>
            <a:cxnLst/>
            <a:rect l="l" t="t" r="r" b="b"/>
            <a:pathLst>
              <a:path w="101600" h="103504">
                <a:moveTo>
                  <a:pt x="40420" y="0"/>
                </a:moveTo>
                <a:lnTo>
                  <a:pt x="7602" y="23179"/>
                </a:lnTo>
                <a:lnTo>
                  <a:pt x="0" y="51033"/>
                </a:lnTo>
                <a:lnTo>
                  <a:pt x="1158" y="62434"/>
                </a:lnTo>
                <a:lnTo>
                  <a:pt x="24451" y="95678"/>
                </a:lnTo>
                <a:lnTo>
                  <a:pt x="51404" y="103099"/>
                </a:lnTo>
                <a:lnTo>
                  <a:pt x="64727" y="101163"/>
                </a:lnTo>
                <a:lnTo>
                  <a:pt x="94661" y="76056"/>
                </a:lnTo>
                <a:lnTo>
                  <a:pt x="101357" y="45780"/>
                </a:lnTo>
                <a:lnTo>
                  <a:pt x="98465" y="32890"/>
                </a:lnTo>
                <a:lnTo>
                  <a:pt x="71670" y="5394"/>
                </a:lnTo>
                <a:lnTo>
                  <a:pt x="404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202394" y="6256944"/>
            <a:ext cx="300355" cy="419100"/>
          </a:xfrm>
          <a:custGeom>
            <a:avLst/>
            <a:gdLst/>
            <a:ahLst/>
            <a:cxnLst/>
            <a:rect l="l" t="t" r="r" b="b"/>
            <a:pathLst>
              <a:path w="300354" h="419100">
                <a:moveTo>
                  <a:pt x="140347" y="0"/>
                </a:moveTo>
                <a:lnTo>
                  <a:pt x="0" y="0"/>
                </a:lnTo>
                <a:lnTo>
                  <a:pt x="0" y="418490"/>
                </a:lnTo>
                <a:lnTo>
                  <a:pt x="155233" y="418453"/>
                </a:lnTo>
                <a:lnTo>
                  <a:pt x="204918" y="411125"/>
                </a:lnTo>
                <a:lnTo>
                  <a:pt x="244203" y="392590"/>
                </a:lnTo>
                <a:lnTo>
                  <a:pt x="273109" y="365030"/>
                </a:lnTo>
                <a:lnTo>
                  <a:pt x="287859" y="339750"/>
                </a:lnTo>
                <a:lnTo>
                  <a:pt x="97167" y="339750"/>
                </a:lnTo>
                <a:lnTo>
                  <a:pt x="97167" y="246392"/>
                </a:lnTo>
                <a:lnTo>
                  <a:pt x="291610" y="246392"/>
                </a:lnTo>
                <a:lnTo>
                  <a:pt x="288780" y="240137"/>
                </a:lnTo>
                <a:lnTo>
                  <a:pt x="263333" y="209827"/>
                </a:lnTo>
                <a:lnTo>
                  <a:pt x="224167" y="190512"/>
                </a:lnTo>
                <a:lnTo>
                  <a:pt x="233391" y="183321"/>
                </a:lnTo>
                <a:lnTo>
                  <a:pt x="243583" y="174606"/>
                </a:lnTo>
                <a:lnTo>
                  <a:pt x="249603" y="167652"/>
                </a:lnTo>
                <a:lnTo>
                  <a:pt x="97167" y="167652"/>
                </a:lnTo>
                <a:lnTo>
                  <a:pt x="97167" y="79387"/>
                </a:lnTo>
                <a:lnTo>
                  <a:pt x="268207" y="79387"/>
                </a:lnTo>
                <a:lnTo>
                  <a:pt x="268109" y="78933"/>
                </a:lnTo>
                <a:lnTo>
                  <a:pt x="243432" y="36460"/>
                </a:lnTo>
                <a:lnTo>
                  <a:pt x="208927" y="13006"/>
                </a:lnTo>
                <a:lnTo>
                  <a:pt x="159983" y="881"/>
                </a:lnTo>
                <a:lnTo>
                  <a:pt x="140347" y="0"/>
                </a:lnTo>
                <a:close/>
              </a:path>
              <a:path w="300354" h="419100">
                <a:moveTo>
                  <a:pt x="291610" y="246392"/>
                </a:moveTo>
                <a:lnTo>
                  <a:pt x="97167" y="246392"/>
                </a:lnTo>
                <a:lnTo>
                  <a:pt x="148435" y="246415"/>
                </a:lnTo>
                <a:lnTo>
                  <a:pt x="164608" y="248049"/>
                </a:lnTo>
                <a:lnTo>
                  <a:pt x="197078" y="269307"/>
                </a:lnTo>
                <a:lnTo>
                  <a:pt x="203428" y="298195"/>
                </a:lnTo>
                <a:lnTo>
                  <a:pt x="200392" y="311062"/>
                </a:lnTo>
                <a:lnTo>
                  <a:pt x="156630" y="338630"/>
                </a:lnTo>
                <a:lnTo>
                  <a:pt x="137172" y="339750"/>
                </a:lnTo>
                <a:lnTo>
                  <a:pt x="287859" y="339750"/>
                </a:lnTo>
                <a:lnTo>
                  <a:pt x="299861" y="291569"/>
                </a:lnTo>
                <a:lnTo>
                  <a:pt x="300302" y="277891"/>
                </a:lnTo>
                <a:lnTo>
                  <a:pt x="298022" y="264698"/>
                </a:lnTo>
                <a:lnTo>
                  <a:pt x="294178" y="252069"/>
                </a:lnTo>
                <a:lnTo>
                  <a:pt x="291610" y="246392"/>
                </a:lnTo>
                <a:close/>
              </a:path>
              <a:path w="300354" h="419100">
                <a:moveTo>
                  <a:pt x="268207" y="79387"/>
                </a:moveTo>
                <a:lnTo>
                  <a:pt x="97167" y="79387"/>
                </a:lnTo>
                <a:lnTo>
                  <a:pt x="135937" y="80227"/>
                </a:lnTo>
                <a:lnTo>
                  <a:pt x="150948" y="84370"/>
                </a:lnTo>
                <a:lnTo>
                  <a:pt x="162506" y="91606"/>
                </a:lnTo>
                <a:lnTo>
                  <a:pt x="170672" y="101518"/>
                </a:lnTo>
                <a:lnTo>
                  <a:pt x="175504" y="113693"/>
                </a:lnTo>
                <a:lnTo>
                  <a:pt x="177061" y="127716"/>
                </a:lnTo>
                <a:lnTo>
                  <a:pt x="174271" y="140127"/>
                </a:lnTo>
                <a:lnTo>
                  <a:pt x="167781" y="151063"/>
                </a:lnTo>
                <a:lnTo>
                  <a:pt x="157618" y="159788"/>
                </a:lnTo>
                <a:lnTo>
                  <a:pt x="143808" y="165563"/>
                </a:lnTo>
                <a:lnTo>
                  <a:pt x="126377" y="167652"/>
                </a:lnTo>
                <a:lnTo>
                  <a:pt x="249603" y="167652"/>
                </a:lnTo>
                <a:lnTo>
                  <a:pt x="268644" y="129107"/>
                </a:lnTo>
                <a:lnTo>
                  <a:pt x="271743" y="102493"/>
                </a:lnTo>
                <a:lnTo>
                  <a:pt x="270631" y="90634"/>
                </a:lnTo>
                <a:lnTo>
                  <a:pt x="268207" y="79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570054" y="6578682"/>
            <a:ext cx="101600" cy="103505"/>
          </a:xfrm>
          <a:custGeom>
            <a:avLst/>
            <a:gdLst/>
            <a:ahLst/>
            <a:cxnLst/>
            <a:rect l="l" t="t" r="r" b="b"/>
            <a:pathLst>
              <a:path w="101600" h="103504">
                <a:moveTo>
                  <a:pt x="40420" y="0"/>
                </a:moveTo>
                <a:lnTo>
                  <a:pt x="7602" y="23179"/>
                </a:lnTo>
                <a:lnTo>
                  <a:pt x="0" y="51033"/>
                </a:lnTo>
                <a:lnTo>
                  <a:pt x="1158" y="62434"/>
                </a:lnTo>
                <a:lnTo>
                  <a:pt x="24451" y="95678"/>
                </a:lnTo>
                <a:lnTo>
                  <a:pt x="51404" y="103099"/>
                </a:lnTo>
                <a:lnTo>
                  <a:pt x="64727" y="101163"/>
                </a:lnTo>
                <a:lnTo>
                  <a:pt x="94661" y="76056"/>
                </a:lnTo>
                <a:lnTo>
                  <a:pt x="101357" y="45780"/>
                </a:lnTo>
                <a:lnTo>
                  <a:pt x="98465" y="32890"/>
                </a:lnTo>
                <a:lnTo>
                  <a:pt x="71670" y="5394"/>
                </a:lnTo>
                <a:lnTo>
                  <a:pt x="404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760551" y="6256945"/>
            <a:ext cx="391795" cy="419100"/>
          </a:xfrm>
          <a:custGeom>
            <a:avLst/>
            <a:gdLst/>
            <a:ahLst/>
            <a:cxnLst/>
            <a:rect l="l" t="t" r="r" b="b"/>
            <a:pathLst>
              <a:path w="391795" h="419100">
                <a:moveTo>
                  <a:pt x="97155" y="0"/>
                </a:moveTo>
                <a:lnTo>
                  <a:pt x="0" y="0"/>
                </a:lnTo>
                <a:lnTo>
                  <a:pt x="0" y="418490"/>
                </a:lnTo>
                <a:lnTo>
                  <a:pt x="90170" y="418490"/>
                </a:lnTo>
                <a:lnTo>
                  <a:pt x="207253" y="262267"/>
                </a:lnTo>
                <a:lnTo>
                  <a:pt x="97155" y="262267"/>
                </a:lnTo>
                <a:lnTo>
                  <a:pt x="96147" y="257322"/>
                </a:lnTo>
                <a:lnTo>
                  <a:pt x="96639" y="244071"/>
                </a:lnTo>
                <a:lnTo>
                  <a:pt x="96910" y="231459"/>
                </a:lnTo>
                <a:lnTo>
                  <a:pt x="97036" y="221390"/>
                </a:lnTo>
                <a:lnTo>
                  <a:pt x="97155" y="0"/>
                </a:lnTo>
                <a:close/>
              </a:path>
              <a:path w="391795" h="419100">
                <a:moveTo>
                  <a:pt x="391185" y="146062"/>
                </a:moveTo>
                <a:lnTo>
                  <a:pt x="294652" y="146062"/>
                </a:lnTo>
                <a:lnTo>
                  <a:pt x="295190" y="153177"/>
                </a:lnTo>
                <a:lnTo>
                  <a:pt x="294512" y="165583"/>
                </a:lnTo>
                <a:lnTo>
                  <a:pt x="294164" y="179409"/>
                </a:lnTo>
                <a:lnTo>
                  <a:pt x="294095" y="186790"/>
                </a:lnTo>
                <a:lnTo>
                  <a:pt x="294017" y="418490"/>
                </a:lnTo>
                <a:lnTo>
                  <a:pt x="391185" y="418490"/>
                </a:lnTo>
                <a:lnTo>
                  <a:pt x="391185" y="146062"/>
                </a:lnTo>
                <a:close/>
              </a:path>
              <a:path w="391795" h="419100">
                <a:moveTo>
                  <a:pt x="391185" y="0"/>
                </a:moveTo>
                <a:lnTo>
                  <a:pt x="294017" y="0"/>
                </a:lnTo>
                <a:lnTo>
                  <a:pt x="126954" y="221390"/>
                </a:lnTo>
                <a:lnTo>
                  <a:pt x="119287" y="231459"/>
                </a:lnTo>
                <a:lnTo>
                  <a:pt x="111805" y="241524"/>
                </a:lnTo>
                <a:lnTo>
                  <a:pt x="104448" y="251742"/>
                </a:lnTo>
                <a:lnTo>
                  <a:pt x="97155" y="262267"/>
                </a:lnTo>
                <a:lnTo>
                  <a:pt x="207253" y="262267"/>
                </a:lnTo>
                <a:lnTo>
                  <a:pt x="256369" y="196732"/>
                </a:lnTo>
                <a:lnTo>
                  <a:pt x="264002" y="186790"/>
                </a:lnTo>
                <a:lnTo>
                  <a:pt x="271507" y="176864"/>
                </a:lnTo>
                <a:lnTo>
                  <a:pt x="294652" y="146062"/>
                </a:lnTo>
                <a:lnTo>
                  <a:pt x="391185" y="146062"/>
                </a:lnTo>
                <a:lnTo>
                  <a:pt x="3911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240606" y="6578682"/>
            <a:ext cx="101600" cy="103505"/>
          </a:xfrm>
          <a:custGeom>
            <a:avLst/>
            <a:gdLst/>
            <a:ahLst/>
            <a:cxnLst/>
            <a:rect l="l" t="t" r="r" b="b"/>
            <a:pathLst>
              <a:path w="101600" h="103504">
                <a:moveTo>
                  <a:pt x="40420" y="0"/>
                </a:moveTo>
                <a:lnTo>
                  <a:pt x="7602" y="23179"/>
                </a:lnTo>
                <a:lnTo>
                  <a:pt x="0" y="51033"/>
                </a:lnTo>
                <a:lnTo>
                  <a:pt x="1158" y="62434"/>
                </a:lnTo>
                <a:lnTo>
                  <a:pt x="24451" y="95678"/>
                </a:lnTo>
                <a:lnTo>
                  <a:pt x="51404" y="103099"/>
                </a:lnTo>
                <a:lnTo>
                  <a:pt x="64727" y="101163"/>
                </a:lnTo>
                <a:lnTo>
                  <a:pt x="94661" y="76056"/>
                </a:lnTo>
                <a:lnTo>
                  <a:pt x="101357" y="45780"/>
                </a:lnTo>
                <a:lnTo>
                  <a:pt x="98465" y="32890"/>
                </a:lnTo>
                <a:lnTo>
                  <a:pt x="71670" y="5394"/>
                </a:lnTo>
                <a:lnTo>
                  <a:pt x="404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64441" y="6256944"/>
            <a:ext cx="300355" cy="419100"/>
          </a:xfrm>
          <a:custGeom>
            <a:avLst/>
            <a:gdLst/>
            <a:ahLst/>
            <a:cxnLst/>
            <a:rect l="l" t="t" r="r" b="b"/>
            <a:pathLst>
              <a:path w="300354" h="419100">
                <a:moveTo>
                  <a:pt x="140347" y="0"/>
                </a:moveTo>
                <a:lnTo>
                  <a:pt x="0" y="0"/>
                </a:lnTo>
                <a:lnTo>
                  <a:pt x="0" y="418490"/>
                </a:lnTo>
                <a:lnTo>
                  <a:pt x="155233" y="418453"/>
                </a:lnTo>
                <a:lnTo>
                  <a:pt x="204918" y="411125"/>
                </a:lnTo>
                <a:lnTo>
                  <a:pt x="244203" y="392590"/>
                </a:lnTo>
                <a:lnTo>
                  <a:pt x="273109" y="365030"/>
                </a:lnTo>
                <a:lnTo>
                  <a:pt x="287859" y="339750"/>
                </a:lnTo>
                <a:lnTo>
                  <a:pt x="97167" y="339750"/>
                </a:lnTo>
                <a:lnTo>
                  <a:pt x="97167" y="246392"/>
                </a:lnTo>
                <a:lnTo>
                  <a:pt x="291610" y="246392"/>
                </a:lnTo>
                <a:lnTo>
                  <a:pt x="288780" y="240137"/>
                </a:lnTo>
                <a:lnTo>
                  <a:pt x="263333" y="209827"/>
                </a:lnTo>
                <a:lnTo>
                  <a:pt x="224167" y="190512"/>
                </a:lnTo>
                <a:lnTo>
                  <a:pt x="233391" y="183321"/>
                </a:lnTo>
                <a:lnTo>
                  <a:pt x="243583" y="174606"/>
                </a:lnTo>
                <a:lnTo>
                  <a:pt x="249603" y="167652"/>
                </a:lnTo>
                <a:lnTo>
                  <a:pt x="97167" y="167652"/>
                </a:lnTo>
                <a:lnTo>
                  <a:pt x="97167" y="79387"/>
                </a:lnTo>
                <a:lnTo>
                  <a:pt x="268207" y="79387"/>
                </a:lnTo>
                <a:lnTo>
                  <a:pt x="268109" y="78933"/>
                </a:lnTo>
                <a:lnTo>
                  <a:pt x="243432" y="36460"/>
                </a:lnTo>
                <a:lnTo>
                  <a:pt x="208927" y="13006"/>
                </a:lnTo>
                <a:lnTo>
                  <a:pt x="159983" y="881"/>
                </a:lnTo>
                <a:lnTo>
                  <a:pt x="140347" y="0"/>
                </a:lnTo>
                <a:close/>
              </a:path>
              <a:path w="300354" h="419100">
                <a:moveTo>
                  <a:pt x="291610" y="246392"/>
                </a:moveTo>
                <a:lnTo>
                  <a:pt x="97167" y="246392"/>
                </a:lnTo>
                <a:lnTo>
                  <a:pt x="148435" y="246415"/>
                </a:lnTo>
                <a:lnTo>
                  <a:pt x="164608" y="248049"/>
                </a:lnTo>
                <a:lnTo>
                  <a:pt x="197078" y="269307"/>
                </a:lnTo>
                <a:lnTo>
                  <a:pt x="203428" y="298195"/>
                </a:lnTo>
                <a:lnTo>
                  <a:pt x="200392" y="311062"/>
                </a:lnTo>
                <a:lnTo>
                  <a:pt x="156630" y="338630"/>
                </a:lnTo>
                <a:lnTo>
                  <a:pt x="137172" y="339750"/>
                </a:lnTo>
                <a:lnTo>
                  <a:pt x="287859" y="339750"/>
                </a:lnTo>
                <a:lnTo>
                  <a:pt x="299861" y="291569"/>
                </a:lnTo>
                <a:lnTo>
                  <a:pt x="300302" y="277891"/>
                </a:lnTo>
                <a:lnTo>
                  <a:pt x="298022" y="264698"/>
                </a:lnTo>
                <a:lnTo>
                  <a:pt x="294178" y="252069"/>
                </a:lnTo>
                <a:lnTo>
                  <a:pt x="291610" y="246392"/>
                </a:lnTo>
                <a:close/>
              </a:path>
              <a:path w="300354" h="419100">
                <a:moveTo>
                  <a:pt x="268207" y="79387"/>
                </a:moveTo>
                <a:lnTo>
                  <a:pt x="97167" y="79387"/>
                </a:lnTo>
                <a:lnTo>
                  <a:pt x="135937" y="80227"/>
                </a:lnTo>
                <a:lnTo>
                  <a:pt x="150948" y="84370"/>
                </a:lnTo>
                <a:lnTo>
                  <a:pt x="162506" y="91606"/>
                </a:lnTo>
                <a:lnTo>
                  <a:pt x="170672" y="101518"/>
                </a:lnTo>
                <a:lnTo>
                  <a:pt x="175504" y="113693"/>
                </a:lnTo>
                <a:lnTo>
                  <a:pt x="177061" y="127716"/>
                </a:lnTo>
                <a:lnTo>
                  <a:pt x="174271" y="140127"/>
                </a:lnTo>
                <a:lnTo>
                  <a:pt x="167781" y="151063"/>
                </a:lnTo>
                <a:lnTo>
                  <a:pt x="157618" y="159788"/>
                </a:lnTo>
                <a:lnTo>
                  <a:pt x="143808" y="165563"/>
                </a:lnTo>
                <a:lnTo>
                  <a:pt x="126377" y="167652"/>
                </a:lnTo>
                <a:lnTo>
                  <a:pt x="249603" y="167652"/>
                </a:lnTo>
                <a:lnTo>
                  <a:pt x="268644" y="129107"/>
                </a:lnTo>
                <a:lnTo>
                  <a:pt x="271743" y="102493"/>
                </a:lnTo>
                <a:lnTo>
                  <a:pt x="270631" y="90634"/>
                </a:lnTo>
                <a:lnTo>
                  <a:pt x="268207" y="793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938452" y="6256945"/>
            <a:ext cx="252095" cy="419100"/>
          </a:xfrm>
          <a:custGeom>
            <a:avLst/>
            <a:gdLst/>
            <a:ahLst/>
            <a:cxnLst/>
            <a:rect l="l" t="t" r="r" b="b"/>
            <a:pathLst>
              <a:path w="252095" h="419100">
                <a:moveTo>
                  <a:pt x="251472" y="0"/>
                </a:moveTo>
                <a:lnTo>
                  <a:pt x="0" y="0"/>
                </a:lnTo>
                <a:lnTo>
                  <a:pt x="0" y="418490"/>
                </a:lnTo>
                <a:lnTo>
                  <a:pt x="250202" y="418490"/>
                </a:lnTo>
                <a:lnTo>
                  <a:pt x="250202" y="336575"/>
                </a:lnTo>
                <a:lnTo>
                  <a:pt x="97155" y="336575"/>
                </a:lnTo>
                <a:lnTo>
                  <a:pt x="97155" y="248297"/>
                </a:lnTo>
                <a:lnTo>
                  <a:pt x="228612" y="248297"/>
                </a:lnTo>
                <a:lnTo>
                  <a:pt x="228612" y="166382"/>
                </a:lnTo>
                <a:lnTo>
                  <a:pt x="97155" y="166382"/>
                </a:lnTo>
                <a:lnTo>
                  <a:pt x="97155" y="81927"/>
                </a:lnTo>
                <a:lnTo>
                  <a:pt x="226707" y="81927"/>
                </a:lnTo>
                <a:lnTo>
                  <a:pt x="2514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272450" y="6256944"/>
            <a:ext cx="285750" cy="419100"/>
          </a:xfrm>
          <a:custGeom>
            <a:avLst/>
            <a:gdLst/>
            <a:ahLst/>
            <a:cxnLst/>
            <a:rect l="l" t="t" r="r" b="b"/>
            <a:pathLst>
              <a:path w="285750" h="419100">
                <a:moveTo>
                  <a:pt x="116852" y="0"/>
                </a:moveTo>
                <a:lnTo>
                  <a:pt x="0" y="0"/>
                </a:lnTo>
                <a:lnTo>
                  <a:pt x="0" y="418490"/>
                </a:lnTo>
                <a:lnTo>
                  <a:pt x="97167" y="418490"/>
                </a:lnTo>
                <a:lnTo>
                  <a:pt x="97167" y="281317"/>
                </a:lnTo>
                <a:lnTo>
                  <a:pt x="112158" y="281295"/>
                </a:lnTo>
                <a:lnTo>
                  <a:pt x="161672" y="276614"/>
                </a:lnTo>
                <a:lnTo>
                  <a:pt x="198681" y="266622"/>
                </a:lnTo>
                <a:lnTo>
                  <a:pt x="236647" y="246562"/>
                </a:lnTo>
                <a:lnTo>
                  <a:pt x="263330" y="217354"/>
                </a:lnTo>
                <a:lnTo>
                  <a:pt x="270974" y="203212"/>
                </a:lnTo>
                <a:lnTo>
                  <a:pt x="97167" y="203212"/>
                </a:lnTo>
                <a:lnTo>
                  <a:pt x="97167" y="78104"/>
                </a:lnTo>
                <a:lnTo>
                  <a:pt x="273473" y="78104"/>
                </a:lnTo>
                <a:lnTo>
                  <a:pt x="272830" y="76530"/>
                </a:lnTo>
                <a:lnTo>
                  <a:pt x="241632" y="36341"/>
                </a:lnTo>
                <a:lnTo>
                  <a:pt x="205772" y="14142"/>
                </a:lnTo>
                <a:lnTo>
                  <a:pt x="158408" y="2445"/>
                </a:lnTo>
                <a:lnTo>
                  <a:pt x="131245" y="263"/>
                </a:lnTo>
                <a:lnTo>
                  <a:pt x="116852" y="0"/>
                </a:lnTo>
                <a:close/>
              </a:path>
              <a:path w="285750" h="419100">
                <a:moveTo>
                  <a:pt x="273473" y="78104"/>
                </a:moveTo>
                <a:lnTo>
                  <a:pt x="97167" y="78104"/>
                </a:lnTo>
                <a:lnTo>
                  <a:pt x="118023" y="78213"/>
                </a:lnTo>
                <a:lnTo>
                  <a:pt x="129782" y="79291"/>
                </a:lnTo>
                <a:lnTo>
                  <a:pt x="166528" y="94680"/>
                </a:lnTo>
                <a:lnTo>
                  <a:pt x="183682" y="129020"/>
                </a:lnTo>
                <a:lnTo>
                  <a:pt x="184758" y="143267"/>
                </a:lnTo>
                <a:lnTo>
                  <a:pt x="183241" y="157582"/>
                </a:lnTo>
                <a:lnTo>
                  <a:pt x="151966" y="197521"/>
                </a:lnTo>
                <a:lnTo>
                  <a:pt x="113677" y="203212"/>
                </a:lnTo>
                <a:lnTo>
                  <a:pt x="270974" y="203212"/>
                </a:lnTo>
                <a:lnTo>
                  <a:pt x="283971" y="156205"/>
                </a:lnTo>
                <a:lnTo>
                  <a:pt x="285443" y="128918"/>
                </a:lnTo>
                <a:lnTo>
                  <a:pt x="284009" y="114672"/>
                </a:lnTo>
                <a:lnTo>
                  <a:pt x="281433" y="101193"/>
                </a:lnTo>
                <a:lnTo>
                  <a:pt x="277709" y="88479"/>
                </a:lnTo>
                <a:lnTo>
                  <a:pt x="273473" y="78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637578" y="6504595"/>
            <a:ext cx="97155" cy="171450"/>
          </a:xfrm>
          <a:custGeom>
            <a:avLst/>
            <a:gdLst/>
            <a:ahLst/>
            <a:cxnLst/>
            <a:rect l="l" t="t" r="r" b="b"/>
            <a:pathLst>
              <a:path w="97154" h="171450">
                <a:moveTo>
                  <a:pt x="0" y="171450"/>
                </a:moveTo>
                <a:lnTo>
                  <a:pt x="97155" y="171450"/>
                </a:lnTo>
                <a:lnTo>
                  <a:pt x="97155" y="0"/>
                </a:lnTo>
                <a:lnTo>
                  <a:pt x="0" y="0"/>
                </a:lnTo>
                <a:lnTo>
                  <a:pt x="0" y="171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637578" y="6422045"/>
            <a:ext cx="374650" cy="82550"/>
          </a:xfrm>
          <a:custGeom>
            <a:avLst/>
            <a:gdLst/>
            <a:ahLst/>
            <a:cxnLst/>
            <a:rect l="l" t="t" r="r" b="b"/>
            <a:pathLst>
              <a:path w="374650" h="82550">
                <a:moveTo>
                  <a:pt x="0" y="82550"/>
                </a:moveTo>
                <a:lnTo>
                  <a:pt x="374040" y="82550"/>
                </a:lnTo>
                <a:lnTo>
                  <a:pt x="374040" y="0"/>
                </a:lnTo>
                <a:lnTo>
                  <a:pt x="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637578" y="6256945"/>
            <a:ext cx="97155" cy="165100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0" y="165100"/>
                </a:moveTo>
                <a:lnTo>
                  <a:pt x="97155" y="165100"/>
                </a:lnTo>
                <a:lnTo>
                  <a:pt x="97155" y="0"/>
                </a:lnTo>
                <a:lnTo>
                  <a:pt x="0" y="0"/>
                </a:lnTo>
                <a:lnTo>
                  <a:pt x="0" y="165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914451" y="6503973"/>
            <a:ext cx="97155" cy="171450"/>
          </a:xfrm>
          <a:custGeom>
            <a:avLst/>
            <a:gdLst/>
            <a:ahLst/>
            <a:cxnLst/>
            <a:rect l="l" t="t" r="r" b="b"/>
            <a:pathLst>
              <a:path w="97154" h="171450">
                <a:moveTo>
                  <a:pt x="97167" y="0"/>
                </a:moveTo>
                <a:lnTo>
                  <a:pt x="0" y="0"/>
                </a:lnTo>
                <a:lnTo>
                  <a:pt x="0" y="171462"/>
                </a:lnTo>
                <a:lnTo>
                  <a:pt x="97167" y="171462"/>
                </a:lnTo>
                <a:lnTo>
                  <a:pt x="97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914451" y="6256945"/>
            <a:ext cx="97155" cy="165100"/>
          </a:xfrm>
          <a:custGeom>
            <a:avLst/>
            <a:gdLst/>
            <a:ahLst/>
            <a:cxnLst/>
            <a:rect l="l" t="t" r="r" b="b"/>
            <a:pathLst>
              <a:path w="97154" h="165100">
                <a:moveTo>
                  <a:pt x="97167" y="0"/>
                </a:moveTo>
                <a:lnTo>
                  <a:pt x="0" y="0"/>
                </a:lnTo>
                <a:lnTo>
                  <a:pt x="0" y="164477"/>
                </a:lnTo>
                <a:lnTo>
                  <a:pt x="97167" y="164477"/>
                </a:lnTo>
                <a:lnTo>
                  <a:pt x="97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060484" y="6255045"/>
            <a:ext cx="418465" cy="421005"/>
          </a:xfrm>
          <a:custGeom>
            <a:avLst/>
            <a:gdLst/>
            <a:ahLst/>
            <a:cxnLst/>
            <a:rect l="l" t="t" r="r" b="b"/>
            <a:pathLst>
              <a:path w="418465" h="421004">
                <a:moveTo>
                  <a:pt x="244487" y="0"/>
                </a:moveTo>
                <a:lnTo>
                  <a:pt x="164477" y="0"/>
                </a:lnTo>
                <a:lnTo>
                  <a:pt x="0" y="420395"/>
                </a:lnTo>
                <a:lnTo>
                  <a:pt x="99694" y="420395"/>
                </a:lnTo>
                <a:lnTo>
                  <a:pt x="137807" y="320687"/>
                </a:lnTo>
                <a:lnTo>
                  <a:pt x="376736" y="320687"/>
                </a:lnTo>
                <a:lnTo>
                  <a:pt x="344788" y="243217"/>
                </a:lnTo>
                <a:lnTo>
                  <a:pt x="165112" y="243217"/>
                </a:lnTo>
                <a:lnTo>
                  <a:pt x="191940" y="170202"/>
                </a:lnTo>
                <a:lnTo>
                  <a:pt x="196736" y="156535"/>
                </a:lnTo>
                <a:lnTo>
                  <a:pt x="200556" y="144792"/>
                </a:lnTo>
                <a:lnTo>
                  <a:pt x="203520" y="134639"/>
                </a:lnTo>
                <a:lnTo>
                  <a:pt x="205752" y="125742"/>
                </a:lnTo>
                <a:lnTo>
                  <a:pt x="296342" y="125742"/>
                </a:lnTo>
                <a:lnTo>
                  <a:pt x="244487" y="0"/>
                </a:lnTo>
                <a:close/>
              </a:path>
              <a:path w="418465" h="421004">
                <a:moveTo>
                  <a:pt x="376736" y="320687"/>
                </a:moveTo>
                <a:lnTo>
                  <a:pt x="273697" y="320687"/>
                </a:lnTo>
                <a:lnTo>
                  <a:pt x="313702" y="420395"/>
                </a:lnTo>
                <a:lnTo>
                  <a:pt x="417855" y="420395"/>
                </a:lnTo>
                <a:lnTo>
                  <a:pt x="376736" y="320687"/>
                </a:lnTo>
                <a:close/>
              </a:path>
              <a:path w="418465" h="421004">
                <a:moveTo>
                  <a:pt x="296342" y="125742"/>
                </a:moveTo>
                <a:lnTo>
                  <a:pt x="205752" y="125742"/>
                </a:lnTo>
                <a:lnTo>
                  <a:pt x="208988" y="133604"/>
                </a:lnTo>
                <a:lnTo>
                  <a:pt x="211731" y="143648"/>
                </a:lnTo>
                <a:lnTo>
                  <a:pt x="215194" y="155418"/>
                </a:lnTo>
                <a:lnTo>
                  <a:pt x="219508" y="169238"/>
                </a:lnTo>
                <a:lnTo>
                  <a:pt x="224802" y="185432"/>
                </a:lnTo>
                <a:lnTo>
                  <a:pt x="244487" y="243217"/>
                </a:lnTo>
                <a:lnTo>
                  <a:pt x="344788" y="243217"/>
                </a:lnTo>
                <a:lnTo>
                  <a:pt x="296342" y="1257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498631" y="6256949"/>
            <a:ext cx="435609" cy="539750"/>
          </a:xfrm>
          <a:custGeom>
            <a:avLst/>
            <a:gdLst/>
            <a:ahLst/>
            <a:cxnLst/>
            <a:rect l="l" t="t" r="r" b="b"/>
            <a:pathLst>
              <a:path w="435609" h="539750">
                <a:moveTo>
                  <a:pt x="435000" y="335927"/>
                </a:moveTo>
                <a:lnTo>
                  <a:pt x="0" y="335927"/>
                </a:lnTo>
                <a:lnTo>
                  <a:pt x="0" y="539140"/>
                </a:lnTo>
                <a:lnTo>
                  <a:pt x="93345" y="539140"/>
                </a:lnTo>
                <a:lnTo>
                  <a:pt x="93345" y="418490"/>
                </a:lnTo>
                <a:lnTo>
                  <a:pt x="435000" y="418490"/>
                </a:lnTo>
                <a:lnTo>
                  <a:pt x="435000" y="335927"/>
                </a:lnTo>
                <a:close/>
              </a:path>
              <a:path w="435609" h="539750">
                <a:moveTo>
                  <a:pt x="435000" y="418490"/>
                </a:moveTo>
                <a:lnTo>
                  <a:pt x="341642" y="418490"/>
                </a:lnTo>
                <a:lnTo>
                  <a:pt x="341642" y="539140"/>
                </a:lnTo>
                <a:lnTo>
                  <a:pt x="435000" y="539140"/>
                </a:lnTo>
                <a:lnTo>
                  <a:pt x="435000" y="418490"/>
                </a:lnTo>
                <a:close/>
              </a:path>
              <a:path w="435609" h="539750">
                <a:moveTo>
                  <a:pt x="374662" y="0"/>
                </a:moveTo>
                <a:lnTo>
                  <a:pt x="138429" y="0"/>
                </a:lnTo>
                <a:lnTo>
                  <a:pt x="134380" y="24108"/>
                </a:lnTo>
                <a:lnTo>
                  <a:pt x="130225" y="47470"/>
                </a:lnTo>
                <a:lnTo>
                  <a:pt x="121564" y="91938"/>
                </a:lnTo>
                <a:lnTo>
                  <a:pt x="112369" y="133373"/>
                </a:lnTo>
                <a:lnTo>
                  <a:pt x="102565" y="171744"/>
                </a:lnTo>
                <a:lnTo>
                  <a:pt x="86548" y="223489"/>
                </a:lnTo>
                <a:lnTo>
                  <a:pt x="68732" y="268170"/>
                </a:lnTo>
                <a:lnTo>
                  <a:pt x="48858" y="305683"/>
                </a:lnTo>
                <a:lnTo>
                  <a:pt x="26669" y="335927"/>
                </a:lnTo>
                <a:lnTo>
                  <a:pt x="131445" y="335927"/>
                </a:lnTo>
                <a:lnTo>
                  <a:pt x="131445" y="334657"/>
                </a:lnTo>
                <a:lnTo>
                  <a:pt x="137171" y="325359"/>
                </a:lnTo>
                <a:lnTo>
                  <a:pt x="142725" y="315575"/>
                </a:lnTo>
                <a:lnTo>
                  <a:pt x="163211" y="271963"/>
                </a:lnTo>
                <a:lnTo>
                  <a:pt x="176746" y="235086"/>
                </a:lnTo>
                <a:lnTo>
                  <a:pt x="188698" y="195208"/>
                </a:lnTo>
                <a:lnTo>
                  <a:pt x="199055" y="152843"/>
                </a:lnTo>
                <a:lnTo>
                  <a:pt x="207804" y="108505"/>
                </a:lnTo>
                <a:lnTo>
                  <a:pt x="212737" y="78104"/>
                </a:lnTo>
                <a:lnTo>
                  <a:pt x="374662" y="78104"/>
                </a:lnTo>
                <a:lnTo>
                  <a:pt x="374662" y="0"/>
                </a:lnTo>
                <a:close/>
              </a:path>
              <a:path w="435609" h="539750">
                <a:moveTo>
                  <a:pt x="374662" y="78104"/>
                </a:moveTo>
                <a:lnTo>
                  <a:pt x="277507" y="78104"/>
                </a:lnTo>
                <a:lnTo>
                  <a:pt x="277507" y="335927"/>
                </a:lnTo>
                <a:lnTo>
                  <a:pt x="374662" y="335927"/>
                </a:lnTo>
                <a:lnTo>
                  <a:pt x="374662" y="78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984396" y="6252498"/>
            <a:ext cx="364490" cy="429259"/>
          </a:xfrm>
          <a:custGeom>
            <a:avLst/>
            <a:gdLst/>
            <a:ahLst/>
            <a:cxnLst/>
            <a:rect l="l" t="t" r="r" b="b"/>
            <a:pathLst>
              <a:path w="364490" h="429259">
                <a:moveTo>
                  <a:pt x="230517" y="0"/>
                </a:moveTo>
                <a:lnTo>
                  <a:pt x="189653" y="2858"/>
                </a:lnTo>
                <a:lnTo>
                  <a:pt x="152167" y="11131"/>
                </a:lnTo>
                <a:lnTo>
                  <a:pt x="102749" y="32701"/>
                </a:lnTo>
                <a:lnTo>
                  <a:pt x="62156" y="63903"/>
                </a:lnTo>
                <a:lnTo>
                  <a:pt x="31122" y="103205"/>
                </a:lnTo>
                <a:lnTo>
                  <a:pt x="10379" y="149078"/>
                </a:lnTo>
                <a:lnTo>
                  <a:pt x="662" y="199991"/>
                </a:lnTo>
                <a:lnTo>
                  <a:pt x="0" y="217817"/>
                </a:lnTo>
                <a:lnTo>
                  <a:pt x="562" y="235943"/>
                </a:lnTo>
                <a:lnTo>
                  <a:pt x="9015" y="286875"/>
                </a:lnTo>
                <a:lnTo>
                  <a:pt x="27662" y="331769"/>
                </a:lnTo>
                <a:lnTo>
                  <a:pt x="56559" y="369504"/>
                </a:lnTo>
                <a:lnTo>
                  <a:pt x="95764" y="398960"/>
                </a:lnTo>
                <a:lnTo>
                  <a:pt x="145333" y="419016"/>
                </a:lnTo>
                <a:lnTo>
                  <a:pt x="184165" y="426613"/>
                </a:lnTo>
                <a:lnTo>
                  <a:pt x="227646" y="429202"/>
                </a:lnTo>
                <a:lnTo>
                  <a:pt x="239250" y="428768"/>
                </a:lnTo>
                <a:lnTo>
                  <a:pt x="287278" y="422403"/>
                </a:lnTo>
                <a:lnTo>
                  <a:pt x="324921" y="411434"/>
                </a:lnTo>
                <a:lnTo>
                  <a:pt x="363880" y="393725"/>
                </a:lnTo>
                <a:lnTo>
                  <a:pt x="340855" y="348609"/>
                </a:lnTo>
                <a:lnTo>
                  <a:pt x="228531" y="348609"/>
                </a:lnTo>
                <a:lnTo>
                  <a:pt x="213550" y="347623"/>
                </a:lnTo>
                <a:lnTo>
                  <a:pt x="173549" y="336609"/>
                </a:lnTo>
                <a:lnTo>
                  <a:pt x="141703" y="314149"/>
                </a:lnTo>
                <a:lnTo>
                  <a:pt x="118965" y="281062"/>
                </a:lnTo>
                <a:lnTo>
                  <a:pt x="106286" y="238169"/>
                </a:lnTo>
                <a:lnTo>
                  <a:pt x="103893" y="204530"/>
                </a:lnTo>
                <a:lnTo>
                  <a:pt x="105345" y="190392"/>
                </a:lnTo>
                <a:lnTo>
                  <a:pt x="116487" y="150784"/>
                </a:lnTo>
                <a:lnTo>
                  <a:pt x="138278" y="117565"/>
                </a:lnTo>
                <a:lnTo>
                  <a:pt x="171334" y="93540"/>
                </a:lnTo>
                <a:lnTo>
                  <a:pt x="216268" y="81516"/>
                </a:lnTo>
                <a:lnTo>
                  <a:pt x="233992" y="80659"/>
                </a:lnTo>
                <a:lnTo>
                  <a:pt x="344428" y="80659"/>
                </a:lnTo>
                <a:lnTo>
                  <a:pt x="343544" y="19158"/>
                </a:lnTo>
                <a:lnTo>
                  <a:pt x="299704" y="6329"/>
                </a:lnTo>
                <a:lnTo>
                  <a:pt x="260109" y="1062"/>
                </a:lnTo>
                <a:lnTo>
                  <a:pt x="245632" y="269"/>
                </a:lnTo>
                <a:lnTo>
                  <a:pt x="230517" y="0"/>
                </a:lnTo>
                <a:close/>
              </a:path>
              <a:path w="364490" h="429259">
                <a:moveTo>
                  <a:pt x="327754" y="322939"/>
                </a:moveTo>
                <a:lnTo>
                  <a:pt x="283438" y="341593"/>
                </a:lnTo>
                <a:lnTo>
                  <a:pt x="243795" y="348147"/>
                </a:lnTo>
                <a:lnTo>
                  <a:pt x="228531" y="348609"/>
                </a:lnTo>
                <a:lnTo>
                  <a:pt x="340855" y="348609"/>
                </a:lnTo>
                <a:lnTo>
                  <a:pt x="327754" y="322939"/>
                </a:lnTo>
                <a:close/>
              </a:path>
              <a:path w="364490" h="429259">
                <a:moveTo>
                  <a:pt x="344428" y="80659"/>
                </a:moveTo>
                <a:lnTo>
                  <a:pt x="233992" y="80659"/>
                </a:lnTo>
                <a:lnTo>
                  <a:pt x="246935" y="81055"/>
                </a:lnTo>
                <a:lnTo>
                  <a:pt x="259732" y="82140"/>
                </a:lnTo>
                <a:lnTo>
                  <a:pt x="297204" y="89478"/>
                </a:lnTo>
                <a:lnTo>
                  <a:pt x="333189" y="102832"/>
                </a:lnTo>
                <a:lnTo>
                  <a:pt x="344830" y="108597"/>
                </a:lnTo>
                <a:lnTo>
                  <a:pt x="344428" y="806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414929" y="6252642"/>
            <a:ext cx="360045" cy="422909"/>
          </a:xfrm>
          <a:custGeom>
            <a:avLst/>
            <a:gdLst/>
            <a:ahLst/>
            <a:cxnLst/>
            <a:rect l="l" t="t" r="r" b="b"/>
            <a:pathLst>
              <a:path w="360045" h="422909">
                <a:moveTo>
                  <a:pt x="97155" y="4303"/>
                </a:moveTo>
                <a:lnTo>
                  <a:pt x="0" y="4303"/>
                </a:lnTo>
                <a:lnTo>
                  <a:pt x="0" y="422793"/>
                </a:lnTo>
                <a:lnTo>
                  <a:pt x="97155" y="422793"/>
                </a:lnTo>
                <a:lnTo>
                  <a:pt x="97155" y="249425"/>
                </a:lnTo>
                <a:lnTo>
                  <a:pt x="270776" y="249425"/>
                </a:lnTo>
                <a:lnTo>
                  <a:pt x="239121" y="212234"/>
                </a:lnTo>
                <a:lnTo>
                  <a:pt x="229247" y="207515"/>
                </a:lnTo>
                <a:lnTo>
                  <a:pt x="233121" y="203406"/>
                </a:lnTo>
                <a:lnTo>
                  <a:pt x="241649" y="195379"/>
                </a:lnTo>
                <a:lnTo>
                  <a:pt x="249268" y="185863"/>
                </a:lnTo>
                <a:lnTo>
                  <a:pt x="256157" y="175173"/>
                </a:lnTo>
                <a:lnTo>
                  <a:pt x="258270" y="171320"/>
                </a:lnTo>
                <a:lnTo>
                  <a:pt x="97155" y="171320"/>
                </a:lnTo>
                <a:lnTo>
                  <a:pt x="97155" y="4303"/>
                </a:lnTo>
                <a:close/>
              </a:path>
              <a:path w="360045" h="422909">
                <a:moveTo>
                  <a:pt x="270776" y="249425"/>
                </a:moveTo>
                <a:lnTo>
                  <a:pt x="97155" y="249425"/>
                </a:lnTo>
                <a:lnTo>
                  <a:pt x="154530" y="249528"/>
                </a:lnTo>
                <a:lnTo>
                  <a:pt x="162634" y="251692"/>
                </a:lnTo>
                <a:lnTo>
                  <a:pt x="170510" y="258003"/>
                </a:lnTo>
                <a:lnTo>
                  <a:pt x="178916" y="270211"/>
                </a:lnTo>
                <a:lnTo>
                  <a:pt x="188607" y="290065"/>
                </a:lnTo>
                <a:lnTo>
                  <a:pt x="247027" y="422793"/>
                </a:lnTo>
                <a:lnTo>
                  <a:pt x="359435" y="422793"/>
                </a:lnTo>
                <a:lnTo>
                  <a:pt x="270776" y="249425"/>
                </a:lnTo>
                <a:close/>
              </a:path>
              <a:path w="360045" h="422909">
                <a:moveTo>
                  <a:pt x="294981" y="0"/>
                </a:moveTo>
                <a:lnTo>
                  <a:pt x="257927" y="9139"/>
                </a:lnTo>
                <a:lnTo>
                  <a:pt x="227746" y="34598"/>
                </a:lnTo>
                <a:lnTo>
                  <a:pt x="206151" y="74801"/>
                </a:lnTo>
                <a:lnTo>
                  <a:pt x="195173" y="102936"/>
                </a:lnTo>
                <a:lnTo>
                  <a:pt x="189843" y="116433"/>
                </a:lnTo>
                <a:lnTo>
                  <a:pt x="171479" y="150918"/>
                </a:lnTo>
                <a:lnTo>
                  <a:pt x="132092" y="171320"/>
                </a:lnTo>
                <a:lnTo>
                  <a:pt x="258270" y="171320"/>
                </a:lnTo>
                <a:lnTo>
                  <a:pt x="262492" y="163620"/>
                </a:lnTo>
                <a:lnTo>
                  <a:pt x="268451" y="151516"/>
                </a:lnTo>
                <a:lnTo>
                  <a:pt x="279944" y="126909"/>
                </a:lnTo>
                <a:lnTo>
                  <a:pt x="285834" y="115030"/>
                </a:lnTo>
                <a:lnTo>
                  <a:pt x="292053" y="103851"/>
                </a:lnTo>
                <a:lnTo>
                  <a:pt x="298781" y="93684"/>
                </a:lnTo>
                <a:lnTo>
                  <a:pt x="309517" y="88176"/>
                </a:lnTo>
                <a:lnTo>
                  <a:pt x="325048" y="86318"/>
                </a:lnTo>
                <a:lnTo>
                  <a:pt x="350284" y="86318"/>
                </a:lnTo>
                <a:lnTo>
                  <a:pt x="346549" y="6105"/>
                </a:lnTo>
                <a:lnTo>
                  <a:pt x="335461" y="3376"/>
                </a:lnTo>
                <a:lnTo>
                  <a:pt x="322743" y="1443"/>
                </a:lnTo>
                <a:lnTo>
                  <a:pt x="309036" y="314"/>
                </a:lnTo>
                <a:lnTo>
                  <a:pt x="294981" y="0"/>
                </a:lnTo>
                <a:close/>
              </a:path>
              <a:path w="360045" h="422909">
                <a:moveTo>
                  <a:pt x="350284" y="86318"/>
                </a:moveTo>
                <a:lnTo>
                  <a:pt x="325048" y="86318"/>
                </a:lnTo>
                <a:lnTo>
                  <a:pt x="336904" y="87839"/>
                </a:lnTo>
                <a:lnTo>
                  <a:pt x="350545" y="91933"/>
                </a:lnTo>
                <a:lnTo>
                  <a:pt x="350284" y="863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818782" y="6252503"/>
            <a:ext cx="432434" cy="429895"/>
          </a:xfrm>
          <a:custGeom>
            <a:avLst/>
            <a:gdLst/>
            <a:ahLst/>
            <a:cxnLst/>
            <a:rect l="l" t="t" r="r" b="b"/>
            <a:pathLst>
              <a:path w="432434" h="429895">
                <a:moveTo>
                  <a:pt x="215912" y="0"/>
                </a:moveTo>
                <a:lnTo>
                  <a:pt x="161298" y="5752"/>
                </a:lnTo>
                <a:lnTo>
                  <a:pt x="112988" y="22359"/>
                </a:lnTo>
                <a:lnTo>
                  <a:pt x="71972" y="48842"/>
                </a:lnTo>
                <a:lnTo>
                  <a:pt x="39242" y="84224"/>
                </a:lnTo>
                <a:lnTo>
                  <a:pt x="15787" y="127526"/>
                </a:lnTo>
                <a:lnTo>
                  <a:pt x="2599" y="177771"/>
                </a:lnTo>
                <a:lnTo>
                  <a:pt x="0" y="214642"/>
                </a:lnTo>
                <a:lnTo>
                  <a:pt x="655" y="233391"/>
                </a:lnTo>
                <a:lnTo>
                  <a:pt x="10201" y="285733"/>
                </a:lnTo>
                <a:lnTo>
                  <a:pt x="30344" y="331458"/>
                </a:lnTo>
                <a:lnTo>
                  <a:pt x="60093" y="369589"/>
                </a:lnTo>
                <a:lnTo>
                  <a:pt x="98457" y="399146"/>
                </a:lnTo>
                <a:lnTo>
                  <a:pt x="144445" y="419154"/>
                </a:lnTo>
                <a:lnTo>
                  <a:pt x="197068" y="428634"/>
                </a:lnTo>
                <a:lnTo>
                  <a:pt x="215912" y="429285"/>
                </a:lnTo>
                <a:lnTo>
                  <a:pt x="234758" y="428634"/>
                </a:lnTo>
                <a:lnTo>
                  <a:pt x="287384" y="419154"/>
                </a:lnTo>
                <a:lnTo>
                  <a:pt x="333373" y="399146"/>
                </a:lnTo>
                <a:lnTo>
                  <a:pt x="371736" y="369589"/>
                </a:lnTo>
                <a:lnTo>
                  <a:pt x="389820" y="348605"/>
                </a:lnTo>
                <a:lnTo>
                  <a:pt x="213397" y="348605"/>
                </a:lnTo>
                <a:lnTo>
                  <a:pt x="199841" y="347686"/>
                </a:lnTo>
                <a:lnTo>
                  <a:pt x="163322" y="336733"/>
                </a:lnTo>
                <a:lnTo>
                  <a:pt x="126410" y="302579"/>
                </a:lnTo>
                <a:lnTo>
                  <a:pt x="109532" y="261904"/>
                </a:lnTo>
                <a:lnTo>
                  <a:pt x="103606" y="207980"/>
                </a:lnTo>
                <a:lnTo>
                  <a:pt x="104757" y="190513"/>
                </a:lnTo>
                <a:lnTo>
                  <a:pt x="115909" y="145799"/>
                </a:lnTo>
                <a:lnTo>
                  <a:pt x="137942" y="112686"/>
                </a:lnTo>
                <a:lnTo>
                  <a:pt x="169994" y="91269"/>
                </a:lnTo>
                <a:lnTo>
                  <a:pt x="211205" y="81642"/>
                </a:lnTo>
                <a:lnTo>
                  <a:pt x="226828" y="81069"/>
                </a:lnTo>
                <a:lnTo>
                  <a:pt x="390124" y="81069"/>
                </a:lnTo>
                <a:lnTo>
                  <a:pt x="382658" y="71502"/>
                </a:lnTo>
                <a:lnTo>
                  <a:pt x="347057" y="38978"/>
                </a:lnTo>
                <a:lnTo>
                  <a:pt x="303500" y="15678"/>
                </a:lnTo>
                <a:lnTo>
                  <a:pt x="252976" y="2580"/>
                </a:lnTo>
                <a:lnTo>
                  <a:pt x="234758" y="651"/>
                </a:lnTo>
                <a:lnTo>
                  <a:pt x="215912" y="0"/>
                </a:lnTo>
                <a:close/>
              </a:path>
              <a:path w="432434" h="429895">
                <a:moveTo>
                  <a:pt x="390124" y="81069"/>
                </a:moveTo>
                <a:lnTo>
                  <a:pt x="226828" y="81069"/>
                </a:lnTo>
                <a:lnTo>
                  <a:pt x="240372" y="82881"/>
                </a:lnTo>
                <a:lnTo>
                  <a:pt x="253184" y="86115"/>
                </a:lnTo>
                <a:lnTo>
                  <a:pt x="295893" y="113202"/>
                </a:lnTo>
                <a:lnTo>
                  <a:pt x="317242" y="148297"/>
                </a:lnTo>
                <a:lnTo>
                  <a:pt x="327597" y="195970"/>
                </a:lnTo>
                <a:lnTo>
                  <a:pt x="328320" y="214642"/>
                </a:lnTo>
                <a:lnTo>
                  <a:pt x="327743" y="231367"/>
                </a:lnTo>
                <a:lnTo>
                  <a:pt x="317904" y="279100"/>
                </a:lnTo>
                <a:lnTo>
                  <a:pt x="297003" y="314487"/>
                </a:lnTo>
                <a:lnTo>
                  <a:pt x="266497" y="337450"/>
                </a:lnTo>
                <a:lnTo>
                  <a:pt x="227842" y="347910"/>
                </a:lnTo>
                <a:lnTo>
                  <a:pt x="213397" y="348605"/>
                </a:lnTo>
                <a:lnTo>
                  <a:pt x="389820" y="348605"/>
                </a:lnTo>
                <a:lnTo>
                  <a:pt x="416039" y="301758"/>
                </a:lnTo>
                <a:lnTo>
                  <a:pt x="429226" y="251513"/>
                </a:lnTo>
                <a:lnTo>
                  <a:pt x="431825" y="214642"/>
                </a:lnTo>
                <a:lnTo>
                  <a:pt x="431169" y="195893"/>
                </a:lnTo>
                <a:lnTo>
                  <a:pt x="421624" y="143551"/>
                </a:lnTo>
                <a:lnTo>
                  <a:pt x="401483" y="97826"/>
                </a:lnTo>
                <a:lnTo>
                  <a:pt x="392586" y="84224"/>
                </a:lnTo>
                <a:lnTo>
                  <a:pt x="390124" y="81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329961" y="6256945"/>
            <a:ext cx="258445" cy="419100"/>
          </a:xfrm>
          <a:custGeom>
            <a:avLst/>
            <a:gdLst/>
            <a:ahLst/>
            <a:cxnLst/>
            <a:rect l="l" t="t" r="r" b="b"/>
            <a:pathLst>
              <a:path w="258445" h="419100">
                <a:moveTo>
                  <a:pt x="257822" y="0"/>
                </a:moveTo>
                <a:lnTo>
                  <a:pt x="0" y="0"/>
                </a:lnTo>
                <a:lnTo>
                  <a:pt x="0" y="418490"/>
                </a:lnTo>
                <a:lnTo>
                  <a:pt x="97155" y="418490"/>
                </a:lnTo>
                <a:lnTo>
                  <a:pt x="97155" y="81927"/>
                </a:lnTo>
                <a:lnTo>
                  <a:pt x="233057" y="81927"/>
                </a:lnTo>
                <a:lnTo>
                  <a:pt x="2578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619507" y="6252503"/>
            <a:ext cx="432434" cy="429895"/>
          </a:xfrm>
          <a:custGeom>
            <a:avLst/>
            <a:gdLst/>
            <a:ahLst/>
            <a:cxnLst/>
            <a:rect l="l" t="t" r="r" b="b"/>
            <a:pathLst>
              <a:path w="432434" h="429895">
                <a:moveTo>
                  <a:pt x="215912" y="0"/>
                </a:moveTo>
                <a:lnTo>
                  <a:pt x="161298" y="5752"/>
                </a:lnTo>
                <a:lnTo>
                  <a:pt x="112988" y="22359"/>
                </a:lnTo>
                <a:lnTo>
                  <a:pt x="71972" y="48842"/>
                </a:lnTo>
                <a:lnTo>
                  <a:pt x="39242" y="84224"/>
                </a:lnTo>
                <a:lnTo>
                  <a:pt x="15787" y="127526"/>
                </a:lnTo>
                <a:lnTo>
                  <a:pt x="2599" y="177771"/>
                </a:lnTo>
                <a:lnTo>
                  <a:pt x="0" y="214642"/>
                </a:lnTo>
                <a:lnTo>
                  <a:pt x="655" y="233391"/>
                </a:lnTo>
                <a:lnTo>
                  <a:pt x="10201" y="285733"/>
                </a:lnTo>
                <a:lnTo>
                  <a:pt x="30344" y="331458"/>
                </a:lnTo>
                <a:lnTo>
                  <a:pt x="60093" y="369589"/>
                </a:lnTo>
                <a:lnTo>
                  <a:pt x="98457" y="399146"/>
                </a:lnTo>
                <a:lnTo>
                  <a:pt x="144445" y="419154"/>
                </a:lnTo>
                <a:lnTo>
                  <a:pt x="197068" y="428634"/>
                </a:lnTo>
                <a:lnTo>
                  <a:pt x="215912" y="429285"/>
                </a:lnTo>
                <a:lnTo>
                  <a:pt x="234758" y="428634"/>
                </a:lnTo>
                <a:lnTo>
                  <a:pt x="287384" y="419154"/>
                </a:lnTo>
                <a:lnTo>
                  <a:pt x="333373" y="399146"/>
                </a:lnTo>
                <a:lnTo>
                  <a:pt x="371736" y="369589"/>
                </a:lnTo>
                <a:lnTo>
                  <a:pt x="389820" y="348605"/>
                </a:lnTo>
                <a:lnTo>
                  <a:pt x="213397" y="348605"/>
                </a:lnTo>
                <a:lnTo>
                  <a:pt x="199841" y="347686"/>
                </a:lnTo>
                <a:lnTo>
                  <a:pt x="163322" y="336733"/>
                </a:lnTo>
                <a:lnTo>
                  <a:pt x="126410" y="302579"/>
                </a:lnTo>
                <a:lnTo>
                  <a:pt x="109532" y="261904"/>
                </a:lnTo>
                <a:lnTo>
                  <a:pt x="103606" y="207980"/>
                </a:lnTo>
                <a:lnTo>
                  <a:pt x="104757" y="190513"/>
                </a:lnTo>
                <a:lnTo>
                  <a:pt x="115909" y="145799"/>
                </a:lnTo>
                <a:lnTo>
                  <a:pt x="137942" y="112686"/>
                </a:lnTo>
                <a:lnTo>
                  <a:pt x="169994" y="91269"/>
                </a:lnTo>
                <a:lnTo>
                  <a:pt x="211205" y="81642"/>
                </a:lnTo>
                <a:lnTo>
                  <a:pt x="226828" y="81069"/>
                </a:lnTo>
                <a:lnTo>
                  <a:pt x="390124" y="81069"/>
                </a:lnTo>
                <a:lnTo>
                  <a:pt x="382658" y="71502"/>
                </a:lnTo>
                <a:lnTo>
                  <a:pt x="347057" y="38978"/>
                </a:lnTo>
                <a:lnTo>
                  <a:pt x="303500" y="15678"/>
                </a:lnTo>
                <a:lnTo>
                  <a:pt x="252976" y="2580"/>
                </a:lnTo>
                <a:lnTo>
                  <a:pt x="234758" y="651"/>
                </a:lnTo>
                <a:lnTo>
                  <a:pt x="215912" y="0"/>
                </a:lnTo>
                <a:close/>
              </a:path>
              <a:path w="432434" h="429895">
                <a:moveTo>
                  <a:pt x="390124" y="81069"/>
                </a:moveTo>
                <a:lnTo>
                  <a:pt x="226828" y="81069"/>
                </a:lnTo>
                <a:lnTo>
                  <a:pt x="240372" y="82881"/>
                </a:lnTo>
                <a:lnTo>
                  <a:pt x="253184" y="86115"/>
                </a:lnTo>
                <a:lnTo>
                  <a:pt x="295893" y="113202"/>
                </a:lnTo>
                <a:lnTo>
                  <a:pt x="317242" y="148297"/>
                </a:lnTo>
                <a:lnTo>
                  <a:pt x="327597" y="195970"/>
                </a:lnTo>
                <a:lnTo>
                  <a:pt x="328320" y="214642"/>
                </a:lnTo>
                <a:lnTo>
                  <a:pt x="327743" y="231367"/>
                </a:lnTo>
                <a:lnTo>
                  <a:pt x="317904" y="279100"/>
                </a:lnTo>
                <a:lnTo>
                  <a:pt x="297003" y="314487"/>
                </a:lnTo>
                <a:lnTo>
                  <a:pt x="266497" y="337450"/>
                </a:lnTo>
                <a:lnTo>
                  <a:pt x="227842" y="347910"/>
                </a:lnTo>
                <a:lnTo>
                  <a:pt x="213397" y="348605"/>
                </a:lnTo>
                <a:lnTo>
                  <a:pt x="389820" y="348605"/>
                </a:lnTo>
                <a:lnTo>
                  <a:pt x="416039" y="301758"/>
                </a:lnTo>
                <a:lnTo>
                  <a:pt x="429226" y="251513"/>
                </a:lnTo>
                <a:lnTo>
                  <a:pt x="431825" y="214642"/>
                </a:lnTo>
                <a:lnTo>
                  <a:pt x="431169" y="195893"/>
                </a:lnTo>
                <a:lnTo>
                  <a:pt x="421624" y="143551"/>
                </a:lnTo>
                <a:lnTo>
                  <a:pt x="401483" y="97826"/>
                </a:lnTo>
                <a:lnTo>
                  <a:pt x="392586" y="84224"/>
                </a:lnTo>
                <a:lnTo>
                  <a:pt x="390124" y="81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2264028" y="6256944"/>
            <a:ext cx="285750" cy="419100"/>
          </a:xfrm>
          <a:custGeom>
            <a:avLst/>
            <a:gdLst/>
            <a:ahLst/>
            <a:cxnLst/>
            <a:rect l="l" t="t" r="r" b="b"/>
            <a:pathLst>
              <a:path w="285750" h="419100">
                <a:moveTo>
                  <a:pt x="116852" y="0"/>
                </a:moveTo>
                <a:lnTo>
                  <a:pt x="0" y="0"/>
                </a:lnTo>
                <a:lnTo>
                  <a:pt x="0" y="418490"/>
                </a:lnTo>
                <a:lnTo>
                  <a:pt x="97167" y="418490"/>
                </a:lnTo>
                <a:lnTo>
                  <a:pt x="97167" y="281317"/>
                </a:lnTo>
                <a:lnTo>
                  <a:pt x="112158" y="281295"/>
                </a:lnTo>
                <a:lnTo>
                  <a:pt x="161672" y="276614"/>
                </a:lnTo>
                <a:lnTo>
                  <a:pt x="198681" y="266622"/>
                </a:lnTo>
                <a:lnTo>
                  <a:pt x="236647" y="246562"/>
                </a:lnTo>
                <a:lnTo>
                  <a:pt x="263330" y="217354"/>
                </a:lnTo>
                <a:lnTo>
                  <a:pt x="270974" y="203212"/>
                </a:lnTo>
                <a:lnTo>
                  <a:pt x="97167" y="203212"/>
                </a:lnTo>
                <a:lnTo>
                  <a:pt x="97167" y="78104"/>
                </a:lnTo>
                <a:lnTo>
                  <a:pt x="273473" y="78104"/>
                </a:lnTo>
                <a:lnTo>
                  <a:pt x="272830" y="76530"/>
                </a:lnTo>
                <a:lnTo>
                  <a:pt x="241632" y="36341"/>
                </a:lnTo>
                <a:lnTo>
                  <a:pt x="205772" y="14142"/>
                </a:lnTo>
                <a:lnTo>
                  <a:pt x="158408" y="2445"/>
                </a:lnTo>
                <a:lnTo>
                  <a:pt x="131245" y="263"/>
                </a:lnTo>
                <a:lnTo>
                  <a:pt x="116852" y="0"/>
                </a:lnTo>
                <a:close/>
              </a:path>
              <a:path w="285750" h="419100">
                <a:moveTo>
                  <a:pt x="273473" y="78104"/>
                </a:moveTo>
                <a:lnTo>
                  <a:pt x="97167" y="78104"/>
                </a:lnTo>
                <a:lnTo>
                  <a:pt x="118023" y="78213"/>
                </a:lnTo>
                <a:lnTo>
                  <a:pt x="129782" y="79291"/>
                </a:lnTo>
                <a:lnTo>
                  <a:pt x="166528" y="94680"/>
                </a:lnTo>
                <a:lnTo>
                  <a:pt x="183682" y="129020"/>
                </a:lnTo>
                <a:lnTo>
                  <a:pt x="184758" y="143267"/>
                </a:lnTo>
                <a:lnTo>
                  <a:pt x="183241" y="157582"/>
                </a:lnTo>
                <a:lnTo>
                  <a:pt x="151966" y="197521"/>
                </a:lnTo>
                <a:lnTo>
                  <a:pt x="113677" y="203212"/>
                </a:lnTo>
                <a:lnTo>
                  <a:pt x="270974" y="203212"/>
                </a:lnTo>
                <a:lnTo>
                  <a:pt x="283971" y="156205"/>
                </a:lnTo>
                <a:lnTo>
                  <a:pt x="285443" y="128918"/>
                </a:lnTo>
                <a:lnTo>
                  <a:pt x="284009" y="114672"/>
                </a:lnTo>
                <a:lnTo>
                  <a:pt x="281433" y="101193"/>
                </a:lnTo>
                <a:lnTo>
                  <a:pt x="277709" y="88479"/>
                </a:lnTo>
                <a:lnTo>
                  <a:pt x="273473" y="781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2582800" y="6255045"/>
            <a:ext cx="418465" cy="421005"/>
          </a:xfrm>
          <a:custGeom>
            <a:avLst/>
            <a:gdLst/>
            <a:ahLst/>
            <a:cxnLst/>
            <a:rect l="l" t="t" r="r" b="b"/>
            <a:pathLst>
              <a:path w="418465" h="421004">
                <a:moveTo>
                  <a:pt x="244487" y="0"/>
                </a:moveTo>
                <a:lnTo>
                  <a:pt x="164477" y="0"/>
                </a:lnTo>
                <a:lnTo>
                  <a:pt x="0" y="420395"/>
                </a:lnTo>
                <a:lnTo>
                  <a:pt x="99694" y="420395"/>
                </a:lnTo>
                <a:lnTo>
                  <a:pt x="137807" y="320687"/>
                </a:lnTo>
                <a:lnTo>
                  <a:pt x="376736" y="320687"/>
                </a:lnTo>
                <a:lnTo>
                  <a:pt x="344788" y="243217"/>
                </a:lnTo>
                <a:lnTo>
                  <a:pt x="165112" y="243217"/>
                </a:lnTo>
                <a:lnTo>
                  <a:pt x="191940" y="170202"/>
                </a:lnTo>
                <a:lnTo>
                  <a:pt x="196736" y="156535"/>
                </a:lnTo>
                <a:lnTo>
                  <a:pt x="200556" y="144792"/>
                </a:lnTo>
                <a:lnTo>
                  <a:pt x="203520" y="134639"/>
                </a:lnTo>
                <a:lnTo>
                  <a:pt x="205752" y="125742"/>
                </a:lnTo>
                <a:lnTo>
                  <a:pt x="296342" y="125742"/>
                </a:lnTo>
                <a:lnTo>
                  <a:pt x="244487" y="0"/>
                </a:lnTo>
                <a:close/>
              </a:path>
              <a:path w="418465" h="421004">
                <a:moveTo>
                  <a:pt x="376736" y="320687"/>
                </a:moveTo>
                <a:lnTo>
                  <a:pt x="273697" y="320687"/>
                </a:lnTo>
                <a:lnTo>
                  <a:pt x="313702" y="420395"/>
                </a:lnTo>
                <a:lnTo>
                  <a:pt x="417855" y="420395"/>
                </a:lnTo>
                <a:lnTo>
                  <a:pt x="376736" y="320687"/>
                </a:lnTo>
                <a:close/>
              </a:path>
              <a:path w="418465" h="421004">
                <a:moveTo>
                  <a:pt x="296342" y="125742"/>
                </a:moveTo>
                <a:lnTo>
                  <a:pt x="205752" y="125742"/>
                </a:lnTo>
                <a:lnTo>
                  <a:pt x="208988" y="133604"/>
                </a:lnTo>
                <a:lnTo>
                  <a:pt x="211731" y="143648"/>
                </a:lnTo>
                <a:lnTo>
                  <a:pt x="215194" y="155418"/>
                </a:lnTo>
                <a:lnTo>
                  <a:pt x="219508" y="169238"/>
                </a:lnTo>
                <a:lnTo>
                  <a:pt x="224802" y="185432"/>
                </a:lnTo>
                <a:lnTo>
                  <a:pt x="244487" y="243217"/>
                </a:lnTo>
                <a:lnTo>
                  <a:pt x="344788" y="243217"/>
                </a:lnTo>
                <a:lnTo>
                  <a:pt x="296342" y="12574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3049519" y="6504595"/>
            <a:ext cx="97155" cy="171450"/>
          </a:xfrm>
          <a:custGeom>
            <a:avLst/>
            <a:gdLst/>
            <a:ahLst/>
            <a:cxnLst/>
            <a:rect l="l" t="t" r="r" b="b"/>
            <a:pathLst>
              <a:path w="97155" h="171450">
                <a:moveTo>
                  <a:pt x="0" y="171450"/>
                </a:moveTo>
                <a:lnTo>
                  <a:pt x="97155" y="171450"/>
                </a:lnTo>
                <a:lnTo>
                  <a:pt x="97155" y="0"/>
                </a:lnTo>
                <a:lnTo>
                  <a:pt x="0" y="0"/>
                </a:lnTo>
                <a:lnTo>
                  <a:pt x="0" y="171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049519" y="6422045"/>
            <a:ext cx="374650" cy="82550"/>
          </a:xfrm>
          <a:custGeom>
            <a:avLst/>
            <a:gdLst/>
            <a:ahLst/>
            <a:cxnLst/>
            <a:rect l="l" t="t" r="r" b="b"/>
            <a:pathLst>
              <a:path w="374650" h="82550">
                <a:moveTo>
                  <a:pt x="0" y="82550"/>
                </a:moveTo>
                <a:lnTo>
                  <a:pt x="374040" y="82550"/>
                </a:lnTo>
                <a:lnTo>
                  <a:pt x="374040" y="0"/>
                </a:lnTo>
                <a:lnTo>
                  <a:pt x="0" y="0"/>
                </a:lnTo>
                <a:lnTo>
                  <a:pt x="0" y="825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049519" y="6256945"/>
            <a:ext cx="97155" cy="165100"/>
          </a:xfrm>
          <a:custGeom>
            <a:avLst/>
            <a:gdLst/>
            <a:ahLst/>
            <a:cxnLst/>
            <a:rect l="l" t="t" r="r" b="b"/>
            <a:pathLst>
              <a:path w="97155" h="165100">
                <a:moveTo>
                  <a:pt x="0" y="165100"/>
                </a:moveTo>
                <a:lnTo>
                  <a:pt x="97155" y="165100"/>
                </a:lnTo>
                <a:lnTo>
                  <a:pt x="97155" y="0"/>
                </a:lnTo>
                <a:lnTo>
                  <a:pt x="0" y="0"/>
                </a:lnTo>
                <a:lnTo>
                  <a:pt x="0" y="1651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3326391" y="6503973"/>
            <a:ext cx="97790" cy="171450"/>
          </a:xfrm>
          <a:custGeom>
            <a:avLst/>
            <a:gdLst/>
            <a:ahLst/>
            <a:cxnLst/>
            <a:rect l="l" t="t" r="r" b="b"/>
            <a:pathLst>
              <a:path w="97790" h="171450">
                <a:moveTo>
                  <a:pt x="97167" y="0"/>
                </a:moveTo>
                <a:lnTo>
                  <a:pt x="0" y="0"/>
                </a:lnTo>
                <a:lnTo>
                  <a:pt x="0" y="171462"/>
                </a:lnTo>
                <a:lnTo>
                  <a:pt x="97167" y="171462"/>
                </a:lnTo>
                <a:lnTo>
                  <a:pt x="97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3326391" y="6256945"/>
            <a:ext cx="97790" cy="165100"/>
          </a:xfrm>
          <a:custGeom>
            <a:avLst/>
            <a:gdLst/>
            <a:ahLst/>
            <a:cxnLst/>
            <a:rect l="l" t="t" r="r" b="b"/>
            <a:pathLst>
              <a:path w="97790" h="165100">
                <a:moveTo>
                  <a:pt x="97167" y="0"/>
                </a:moveTo>
                <a:lnTo>
                  <a:pt x="0" y="0"/>
                </a:lnTo>
                <a:lnTo>
                  <a:pt x="0" y="164477"/>
                </a:lnTo>
                <a:lnTo>
                  <a:pt x="97167" y="164477"/>
                </a:lnTo>
                <a:lnTo>
                  <a:pt x="9716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010576" y="6"/>
            <a:ext cx="2266950" cy="878840"/>
          </a:xfrm>
          <a:custGeom>
            <a:avLst/>
            <a:gdLst/>
            <a:ahLst/>
            <a:cxnLst/>
            <a:rect l="l" t="t" r="r" b="b"/>
            <a:pathLst>
              <a:path w="2266950" h="878840">
                <a:moveTo>
                  <a:pt x="2266848" y="0"/>
                </a:moveTo>
                <a:lnTo>
                  <a:pt x="0" y="0"/>
                </a:lnTo>
                <a:lnTo>
                  <a:pt x="1133424" y="878560"/>
                </a:lnTo>
                <a:lnTo>
                  <a:pt x="2266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Заголовок 125">
            <a:extLst>
              <a:ext uri="{FF2B5EF4-FFF2-40B4-BE49-F238E27FC236}">
                <a16:creationId xmlns:a16="http://schemas.microsoft.com/office/drawing/2014/main" id="{85B58F97-C08C-310E-B971-CA39204AA3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4E91D910-73C9-9DBC-6589-4CBD0F4332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C89580C6-5038-F2CB-9F0A-78DFD8BFC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Рисунок 142">
            <a:extLst>
              <a:ext uri="{FF2B5EF4-FFF2-40B4-BE49-F238E27FC236}">
                <a16:creationId xmlns:a16="http://schemas.microsoft.com/office/drawing/2014/main" id="{CBAEEF6F-AE6E-7F2D-68C6-E3623A9DA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495105" cy="615784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481559" y="0"/>
            <a:ext cx="5806440" cy="65986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6144281"/>
            <a:ext cx="12495098" cy="52857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81559" y="6585115"/>
            <a:ext cx="5806440" cy="48448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010578" y="0"/>
            <a:ext cx="2266950" cy="878840"/>
          </a:xfrm>
          <a:custGeom>
            <a:avLst/>
            <a:gdLst/>
            <a:ahLst/>
            <a:cxnLst/>
            <a:rect l="l" t="t" r="r" b="b"/>
            <a:pathLst>
              <a:path w="2266950" h="878840">
                <a:moveTo>
                  <a:pt x="2266848" y="0"/>
                </a:moveTo>
                <a:lnTo>
                  <a:pt x="0" y="0"/>
                </a:lnTo>
                <a:lnTo>
                  <a:pt x="1133424" y="878573"/>
                </a:lnTo>
                <a:lnTo>
                  <a:pt x="226684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C2E7CD5-430A-B1E3-1A86-F43CB4C6ED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1E0D579-3CE6-4147-214E-71C6529CA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98B07BD-3C2A-5682-FDB5-C25E439F3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0AA21FE-9252-5A59-C322-0B696C4B8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EABDAE0-C3A7-BC0F-5AD5-104F7E9FC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8">
            <a:extLst>
              <a:ext uri="{FF2B5EF4-FFF2-40B4-BE49-F238E27FC236}">
                <a16:creationId xmlns:a16="http://schemas.microsoft.com/office/drawing/2014/main" id="{C8271340-EEF2-2193-7E54-48B3A9FF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4915705-4916-F4A4-F364-C4E50DF28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65D779-E005-80F1-381A-9ACA1168F9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E8BB262-9116-720F-D2D6-BCFA1F998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277CE05-9D39-2715-7239-D5865141A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E54E3BE-23D5-7211-72F0-4EB52ACD52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B9479DD5-7533-B32D-4B33-5249F1C3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82E47EA-067E-E7DB-8655-364FBF444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F86A357-C929-1A3E-DB8B-2F6F0E8D52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2777" y="2677728"/>
            <a:ext cx="5372473" cy="36087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2679" y="6480153"/>
            <a:ext cx="5352669" cy="3508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359655" y="2782790"/>
            <a:ext cx="5354326" cy="36026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771385" y="2806750"/>
            <a:ext cx="5408383" cy="35787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738937" y="6480162"/>
            <a:ext cx="5456301" cy="35162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79267" y="6480149"/>
            <a:ext cx="5245360" cy="344573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5365" y="6286512"/>
            <a:ext cx="11562080" cy="273685"/>
          </a:xfrm>
          <a:custGeom>
            <a:avLst/>
            <a:gdLst/>
            <a:ahLst/>
            <a:cxnLst/>
            <a:rect l="l" t="t" r="r" b="b"/>
            <a:pathLst>
              <a:path w="11562080" h="273684">
                <a:moveTo>
                  <a:pt x="0" y="273253"/>
                </a:moveTo>
                <a:lnTo>
                  <a:pt x="11561686" y="273253"/>
                </a:lnTo>
                <a:lnTo>
                  <a:pt x="11561686" y="0"/>
                </a:lnTo>
                <a:lnTo>
                  <a:pt x="0" y="0"/>
                </a:lnTo>
                <a:lnTo>
                  <a:pt x="0" y="2732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365" y="6286512"/>
            <a:ext cx="5823585" cy="273685"/>
          </a:xfrm>
          <a:custGeom>
            <a:avLst/>
            <a:gdLst/>
            <a:ahLst/>
            <a:cxnLst/>
            <a:rect l="l" t="t" r="r" b="b"/>
            <a:pathLst>
              <a:path w="5823584" h="273684">
                <a:moveTo>
                  <a:pt x="0" y="273253"/>
                </a:moveTo>
                <a:lnTo>
                  <a:pt x="5823572" y="273253"/>
                </a:lnTo>
                <a:lnTo>
                  <a:pt x="5823572" y="0"/>
                </a:lnTo>
                <a:lnTo>
                  <a:pt x="0" y="0"/>
                </a:lnTo>
                <a:lnTo>
                  <a:pt x="0" y="2732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59638" y="6286512"/>
            <a:ext cx="356235" cy="273685"/>
          </a:xfrm>
          <a:custGeom>
            <a:avLst/>
            <a:gdLst/>
            <a:ahLst/>
            <a:cxnLst/>
            <a:rect l="l" t="t" r="r" b="b"/>
            <a:pathLst>
              <a:path w="356234" h="273684">
                <a:moveTo>
                  <a:pt x="0" y="273253"/>
                </a:moveTo>
                <a:lnTo>
                  <a:pt x="355726" y="273253"/>
                </a:lnTo>
                <a:lnTo>
                  <a:pt x="355726" y="0"/>
                </a:lnTo>
                <a:lnTo>
                  <a:pt x="0" y="0"/>
                </a:lnTo>
                <a:lnTo>
                  <a:pt x="0" y="2732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75348" y="10212247"/>
            <a:ext cx="264160" cy="53340"/>
          </a:xfrm>
          <a:custGeom>
            <a:avLst/>
            <a:gdLst/>
            <a:ahLst/>
            <a:cxnLst/>
            <a:rect l="l" t="t" r="r" b="b"/>
            <a:pathLst>
              <a:path w="264159" h="53340">
                <a:moveTo>
                  <a:pt x="0" y="52857"/>
                </a:moveTo>
                <a:lnTo>
                  <a:pt x="263588" y="52857"/>
                </a:lnTo>
                <a:lnTo>
                  <a:pt x="263588" y="0"/>
                </a:lnTo>
                <a:lnTo>
                  <a:pt x="0" y="0"/>
                </a:lnTo>
                <a:lnTo>
                  <a:pt x="0" y="52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62332" y="2782785"/>
            <a:ext cx="15240" cy="3354704"/>
          </a:xfrm>
          <a:custGeom>
            <a:avLst/>
            <a:gdLst/>
            <a:ahLst/>
            <a:cxnLst/>
            <a:rect l="l" t="t" r="r" b="b"/>
            <a:pathLst>
              <a:path w="15240" h="3354704">
                <a:moveTo>
                  <a:pt x="0" y="3354628"/>
                </a:moveTo>
                <a:lnTo>
                  <a:pt x="14719" y="3354628"/>
                </a:lnTo>
                <a:lnTo>
                  <a:pt x="14719" y="0"/>
                </a:lnTo>
                <a:lnTo>
                  <a:pt x="0" y="0"/>
                </a:lnTo>
                <a:lnTo>
                  <a:pt x="0" y="33546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62332" y="6559766"/>
            <a:ext cx="15240" cy="3379470"/>
          </a:xfrm>
          <a:custGeom>
            <a:avLst/>
            <a:gdLst/>
            <a:ahLst/>
            <a:cxnLst/>
            <a:rect l="l" t="t" r="r" b="b"/>
            <a:pathLst>
              <a:path w="15240" h="3379470">
                <a:moveTo>
                  <a:pt x="0" y="3379228"/>
                </a:moveTo>
                <a:lnTo>
                  <a:pt x="14719" y="3379228"/>
                </a:lnTo>
                <a:lnTo>
                  <a:pt x="14719" y="0"/>
                </a:lnTo>
                <a:lnTo>
                  <a:pt x="0" y="0"/>
                </a:lnTo>
                <a:lnTo>
                  <a:pt x="0" y="33792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213463" y="10212247"/>
            <a:ext cx="264160" cy="53340"/>
          </a:xfrm>
          <a:custGeom>
            <a:avLst/>
            <a:gdLst/>
            <a:ahLst/>
            <a:cxnLst/>
            <a:rect l="l" t="t" r="r" b="b"/>
            <a:pathLst>
              <a:path w="264159" h="53340">
                <a:moveTo>
                  <a:pt x="0" y="52857"/>
                </a:moveTo>
                <a:lnTo>
                  <a:pt x="263588" y="52857"/>
                </a:lnTo>
                <a:lnTo>
                  <a:pt x="263588" y="0"/>
                </a:lnTo>
                <a:lnTo>
                  <a:pt x="0" y="0"/>
                </a:lnTo>
                <a:lnTo>
                  <a:pt x="0" y="5285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462332" y="9938994"/>
            <a:ext cx="5826125" cy="273685"/>
          </a:xfrm>
          <a:custGeom>
            <a:avLst/>
            <a:gdLst/>
            <a:ahLst/>
            <a:cxnLst/>
            <a:rect l="l" t="t" r="r" b="b"/>
            <a:pathLst>
              <a:path w="5826125" h="273684">
                <a:moveTo>
                  <a:pt x="0" y="273253"/>
                </a:moveTo>
                <a:lnTo>
                  <a:pt x="5825667" y="273253"/>
                </a:lnTo>
                <a:lnTo>
                  <a:pt x="5825667" y="0"/>
                </a:lnTo>
                <a:lnTo>
                  <a:pt x="0" y="0"/>
                </a:lnTo>
                <a:lnTo>
                  <a:pt x="0" y="2732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10742" y="9938994"/>
            <a:ext cx="11094720" cy="273685"/>
          </a:xfrm>
          <a:custGeom>
            <a:avLst/>
            <a:gdLst/>
            <a:ahLst/>
            <a:cxnLst/>
            <a:rect l="l" t="t" r="r" b="b"/>
            <a:pathLst>
              <a:path w="11094720" h="273684">
                <a:moveTo>
                  <a:pt x="0" y="273253"/>
                </a:moveTo>
                <a:lnTo>
                  <a:pt x="11094161" y="273253"/>
                </a:lnTo>
                <a:lnTo>
                  <a:pt x="11094161" y="0"/>
                </a:lnTo>
                <a:lnTo>
                  <a:pt x="0" y="0"/>
                </a:lnTo>
                <a:lnTo>
                  <a:pt x="0" y="2732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341419" y="0"/>
            <a:ext cx="2266950" cy="878840"/>
          </a:xfrm>
          <a:custGeom>
            <a:avLst/>
            <a:gdLst/>
            <a:ahLst/>
            <a:cxnLst/>
            <a:rect l="l" t="t" r="r" b="b"/>
            <a:pathLst>
              <a:path w="2266950" h="878840">
                <a:moveTo>
                  <a:pt x="2266835" y="0"/>
                </a:moveTo>
                <a:lnTo>
                  <a:pt x="0" y="0"/>
                </a:lnTo>
                <a:lnTo>
                  <a:pt x="1133424" y="878573"/>
                </a:lnTo>
                <a:lnTo>
                  <a:pt x="2266835" y="0"/>
                </a:lnTo>
                <a:close/>
              </a:path>
            </a:pathLst>
          </a:custGeom>
          <a:solidFill>
            <a:srgbClr val="3E54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59638" y="2169858"/>
            <a:ext cx="17436465" cy="613410"/>
          </a:xfrm>
          <a:custGeom>
            <a:avLst/>
            <a:gdLst/>
            <a:ahLst/>
            <a:cxnLst/>
            <a:rect l="l" t="t" r="r" b="b"/>
            <a:pathLst>
              <a:path w="17436465" h="613410">
                <a:moveTo>
                  <a:pt x="17436261" y="612927"/>
                </a:moveTo>
                <a:lnTo>
                  <a:pt x="0" y="612927"/>
                </a:lnTo>
                <a:lnTo>
                  <a:pt x="0" y="0"/>
                </a:lnTo>
                <a:lnTo>
                  <a:pt x="17436261" y="0"/>
                </a:lnTo>
                <a:lnTo>
                  <a:pt x="17436261" y="6129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88252" y="2404097"/>
            <a:ext cx="357505" cy="3733800"/>
          </a:xfrm>
          <a:custGeom>
            <a:avLst/>
            <a:gdLst/>
            <a:ahLst/>
            <a:cxnLst/>
            <a:rect l="l" t="t" r="r" b="b"/>
            <a:pathLst>
              <a:path w="357504" h="3733800">
                <a:moveTo>
                  <a:pt x="0" y="3733317"/>
                </a:moveTo>
                <a:lnTo>
                  <a:pt x="357428" y="3733317"/>
                </a:lnTo>
                <a:lnTo>
                  <a:pt x="357428" y="0"/>
                </a:lnTo>
                <a:lnTo>
                  <a:pt x="0" y="0"/>
                </a:lnTo>
                <a:lnTo>
                  <a:pt x="0" y="373331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388252" y="6559766"/>
            <a:ext cx="357505" cy="3515995"/>
          </a:xfrm>
          <a:custGeom>
            <a:avLst/>
            <a:gdLst/>
            <a:ahLst/>
            <a:cxnLst/>
            <a:rect l="l" t="t" r="r" b="b"/>
            <a:pathLst>
              <a:path w="357504" h="3515995">
                <a:moveTo>
                  <a:pt x="0" y="3515855"/>
                </a:moveTo>
                <a:lnTo>
                  <a:pt x="357428" y="3515855"/>
                </a:lnTo>
                <a:lnTo>
                  <a:pt x="357428" y="0"/>
                </a:lnTo>
                <a:lnTo>
                  <a:pt x="0" y="0"/>
                </a:lnTo>
                <a:lnTo>
                  <a:pt x="0" y="35158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2104903" y="2587383"/>
            <a:ext cx="357505" cy="3550285"/>
          </a:xfrm>
          <a:custGeom>
            <a:avLst/>
            <a:gdLst/>
            <a:ahLst/>
            <a:cxnLst/>
            <a:rect l="l" t="t" r="r" b="b"/>
            <a:pathLst>
              <a:path w="357504" h="3550285">
                <a:moveTo>
                  <a:pt x="0" y="3550030"/>
                </a:moveTo>
                <a:lnTo>
                  <a:pt x="357428" y="3550030"/>
                </a:lnTo>
                <a:lnTo>
                  <a:pt x="357428" y="0"/>
                </a:lnTo>
                <a:lnTo>
                  <a:pt x="0" y="0"/>
                </a:lnTo>
                <a:lnTo>
                  <a:pt x="0" y="35500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2104903" y="6559766"/>
            <a:ext cx="357505" cy="3699510"/>
          </a:xfrm>
          <a:custGeom>
            <a:avLst/>
            <a:gdLst/>
            <a:ahLst/>
            <a:cxnLst/>
            <a:rect l="l" t="t" r="r" b="b"/>
            <a:pathLst>
              <a:path w="357504" h="3699509">
                <a:moveTo>
                  <a:pt x="0" y="3699141"/>
                </a:moveTo>
                <a:lnTo>
                  <a:pt x="357428" y="3699141"/>
                </a:lnTo>
                <a:lnTo>
                  <a:pt x="357428" y="0"/>
                </a:lnTo>
                <a:lnTo>
                  <a:pt x="0" y="0"/>
                </a:lnTo>
                <a:lnTo>
                  <a:pt x="0" y="369914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5365" y="6137414"/>
            <a:ext cx="16922115" cy="422909"/>
          </a:xfrm>
          <a:custGeom>
            <a:avLst/>
            <a:gdLst/>
            <a:ahLst/>
            <a:cxnLst/>
            <a:rect l="l" t="t" r="r" b="b"/>
            <a:pathLst>
              <a:path w="16922115" h="422909">
                <a:moveTo>
                  <a:pt x="16921530" y="422351"/>
                </a:moveTo>
                <a:lnTo>
                  <a:pt x="0" y="422351"/>
                </a:lnTo>
                <a:lnTo>
                  <a:pt x="0" y="0"/>
                </a:lnTo>
                <a:lnTo>
                  <a:pt x="16921530" y="0"/>
                </a:lnTo>
                <a:lnTo>
                  <a:pt x="16921530" y="42235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86FB5752-937B-DD12-1DED-273CD9CDB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EF9E6B-C8B3-6C11-EF98-023955CDCC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41509" y="0"/>
            <a:ext cx="2266950" cy="878840"/>
          </a:xfrm>
          <a:custGeom>
            <a:avLst/>
            <a:gdLst/>
            <a:ahLst/>
            <a:cxnLst/>
            <a:rect l="l" t="t" r="r" b="b"/>
            <a:pathLst>
              <a:path w="2266950" h="878840">
                <a:moveTo>
                  <a:pt x="2266835" y="0"/>
                </a:moveTo>
                <a:lnTo>
                  <a:pt x="0" y="0"/>
                </a:lnTo>
                <a:lnTo>
                  <a:pt x="1133424" y="878573"/>
                </a:lnTo>
                <a:lnTo>
                  <a:pt x="2266835" y="0"/>
                </a:lnTo>
                <a:close/>
              </a:path>
            </a:pathLst>
          </a:custGeom>
          <a:solidFill>
            <a:srgbClr val="3E546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208124" y="1372806"/>
            <a:ext cx="8233308" cy="27880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69986" y="7552694"/>
            <a:ext cx="4839423" cy="33597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69986" y="1372819"/>
            <a:ext cx="7432344" cy="593202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42107" y="4085526"/>
            <a:ext cx="7035846" cy="322699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36092" y="7556070"/>
            <a:ext cx="5037158" cy="33448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117496" y="7544168"/>
            <a:ext cx="4400504" cy="334420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279801" y="1372819"/>
            <a:ext cx="21590" cy="2550160"/>
          </a:xfrm>
          <a:custGeom>
            <a:avLst/>
            <a:gdLst/>
            <a:ahLst/>
            <a:cxnLst/>
            <a:rect l="l" t="t" r="r" b="b"/>
            <a:pathLst>
              <a:path w="21590" h="2550160">
                <a:moveTo>
                  <a:pt x="0" y="2549766"/>
                </a:moveTo>
                <a:lnTo>
                  <a:pt x="21196" y="2549766"/>
                </a:lnTo>
                <a:lnTo>
                  <a:pt x="21196" y="0"/>
                </a:lnTo>
                <a:lnTo>
                  <a:pt x="0" y="0"/>
                </a:lnTo>
                <a:lnTo>
                  <a:pt x="0" y="25497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279801" y="4129862"/>
            <a:ext cx="21590" cy="3287395"/>
          </a:xfrm>
          <a:custGeom>
            <a:avLst/>
            <a:gdLst/>
            <a:ahLst/>
            <a:cxnLst/>
            <a:rect l="l" t="t" r="r" b="b"/>
            <a:pathLst>
              <a:path w="21590" h="3287395">
                <a:moveTo>
                  <a:pt x="0" y="3287318"/>
                </a:moveTo>
                <a:lnTo>
                  <a:pt x="21196" y="3287318"/>
                </a:lnTo>
                <a:lnTo>
                  <a:pt x="21196" y="0"/>
                </a:lnTo>
                <a:lnTo>
                  <a:pt x="0" y="0"/>
                </a:lnTo>
                <a:lnTo>
                  <a:pt x="0" y="328731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83547" y="4129862"/>
            <a:ext cx="7158355" cy="48895"/>
          </a:xfrm>
          <a:custGeom>
            <a:avLst/>
            <a:gdLst/>
            <a:ahLst/>
            <a:cxnLst/>
            <a:rect l="l" t="t" r="r" b="b"/>
            <a:pathLst>
              <a:path w="7158355" h="48895">
                <a:moveTo>
                  <a:pt x="0" y="48399"/>
                </a:moveTo>
                <a:lnTo>
                  <a:pt x="7157885" y="48399"/>
                </a:lnTo>
                <a:lnTo>
                  <a:pt x="7157885" y="0"/>
                </a:lnTo>
                <a:lnTo>
                  <a:pt x="0" y="0"/>
                </a:lnTo>
                <a:lnTo>
                  <a:pt x="0" y="4839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470562" y="1372806"/>
            <a:ext cx="138430" cy="2550160"/>
          </a:xfrm>
          <a:custGeom>
            <a:avLst/>
            <a:gdLst/>
            <a:ahLst/>
            <a:cxnLst/>
            <a:rect l="l" t="t" r="r" b="b"/>
            <a:pathLst>
              <a:path w="138429" h="2550160">
                <a:moveTo>
                  <a:pt x="0" y="2549779"/>
                </a:moveTo>
                <a:lnTo>
                  <a:pt x="138087" y="2549779"/>
                </a:lnTo>
                <a:lnTo>
                  <a:pt x="138087" y="0"/>
                </a:lnTo>
                <a:lnTo>
                  <a:pt x="0" y="0"/>
                </a:lnTo>
                <a:lnTo>
                  <a:pt x="0" y="2549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309141" y="3800360"/>
            <a:ext cx="7208859" cy="35121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72536" y="1372819"/>
            <a:ext cx="207645" cy="6037580"/>
          </a:xfrm>
          <a:custGeom>
            <a:avLst/>
            <a:gdLst/>
            <a:ahLst/>
            <a:cxnLst/>
            <a:rect l="l" t="t" r="r" b="b"/>
            <a:pathLst>
              <a:path w="207645" h="6037580">
                <a:moveTo>
                  <a:pt x="0" y="6037160"/>
                </a:moveTo>
                <a:lnTo>
                  <a:pt x="207264" y="6037160"/>
                </a:lnTo>
                <a:lnTo>
                  <a:pt x="207264" y="0"/>
                </a:lnTo>
                <a:lnTo>
                  <a:pt x="0" y="0"/>
                </a:lnTo>
                <a:lnTo>
                  <a:pt x="0" y="60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473787" y="1372819"/>
            <a:ext cx="207645" cy="2557780"/>
          </a:xfrm>
          <a:custGeom>
            <a:avLst/>
            <a:gdLst/>
            <a:ahLst/>
            <a:cxnLst/>
            <a:rect l="l" t="t" r="r" b="b"/>
            <a:pathLst>
              <a:path w="207645" h="2557779">
                <a:moveTo>
                  <a:pt x="0" y="2557411"/>
                </a:moveTo>
                <a:lnTo>
                  <a:pt x="207276" y="2557411"/>
                </a:lnTo>
                <a:lnTo>
                  <a:pt x="207276" y="0"/>
                </a:lnTo>
                <a:lnTo>
                  <a:pt x="0" y="0"/>
                </a:lnTo>
                <a:lnTo>
                  <a:pt x="0" y="25574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54667" y="3922585"/>
            <a:ext cx="7263765" cy="207645"/>
          </a:xfrm>
          <a:custGeom>
            <a:avLst/>
            <a:gdLst/>
            <a:ahLst/>
            <a:cxnLst/>
            <a:rect l="l" t="t" r="r" b="b"/>
            <a:pathLst>
              <a:path w="7263765" h="207645">
                <a:moveTo>
                  <a:pt x="0" y="207276"/>
                </a:moveTo>
                <a:lnTo>
                  <a:pt x="7263345" y="207276"/>
                </a:lnTo>
                <a:lnTo>
                  <a:pt x="7263345" y="0"/>
                </a:lnTo>
                <a:lnTo>
                  <a:pt x="0" y="0"/>
                </a:lnTo>
                <a:lnTo>
                  <a:pt x="0" y="2072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9FEF9314-0D47-DBD8-E022-B639BC867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6602" y="2855742"/>
            <a:ext cx="1730326" cy="128015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6602" y="4431323"/>
            <a:ext cx="1730326" cy="10972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111347" y="7512147"/>
            <a:ext cx="365759" cy="5767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96086" y="7554350"/>
            <a:ext cx="281353" cy="45016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52356" y="8876713"/>
            <a:ext cx="829993" cy="8159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65231" y="2883876"/>
            <a:ext cx="1758461" cy="265879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444196" y="3038622"/>
            <a:ext cx="1913205" cy="25181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66559" y="6471138"/>
            <a:ext cx="604910" cy="9847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046719" y="14067"/>
            <a:ext cx="2293033" cy="90033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695027" y="3010485"/>
            <a:ext cx="1730326" cy="17443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596554" y="5205046"/>
            <a:ext cx="1828800" cy="35169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766559" y="6682154"/>
            <a:ext cx="2208627" cy="1266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99803" y="7385538"/>
            <a:ext cx="618978" cy="81592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684541" y="7399605"/>
            <a:ext cx="956602" cy="78779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713870" y="8609427"/>
            <a:ext cx="1913205" cy="10972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0564838" y="2152357"/>
            <a:ext cx="633046" cy="8440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0578904" y="5613008"/>
            <a:ext cx="1209821" cy="16881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761784" y="6682153"/>
            <a:ext cx="450166" cy="5627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0761784" y="7385539"/>
            <a:ext cx="1280159" cy="1378633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761784" y="10550769"/>
            <a:ext cx="1294227" cy="25321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152105" y="2124221"/>
            <a:ext cx="2743200" cy="36716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194294" y="7216725"/>
            <a:ext cx="1294227" cy="1491175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180235" y="9017390"/>
            <a:ext cx="2658794" cy="180066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52492" y="7019777"/>
            <a:ext cx="2785403" cy="2236763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52492" y="9777045"/>
            <a:ext cx="2785403" cy="1012873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1732455" y="3432518"/>
            <a:ext cx="1491175" cy="211015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129408" y="4142064"/>
            <a:ext cx="869950" cy="0"/>
          </a:xfrm>
          <a:custGeom>
            <a:avLst/>
            <a:gdLst/>
            <a:ahLst/>
            <a:cxnLst/>
            <a:rect l="l" t="t" r="r" b="b"/>
            <a:pathLst>
              <a:path w="869950">
                <a:moveTo>
                  <a:pt x="0" y="0"/>
                </a:moveTo>
                <a:lnTo>
                  <a:pt x="869854" y="0"/>
                </a:lnTo>
              </a:path>
            </a:pathLst>
          </a:custGeom>
          <a:ln w="35074">
            <a:solidFill>
              <a:srgbClr val="C8C8C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69855" y="5347981"/>
            <a:ext cx="1950720" cy="0"/>
          </a:xfrm>
          <a:custGeom>
            <a:avLst/>
            <a:gdLst/>
            <a:ahLst/>
            <a:cxnLst/>
            <a:rect l="l" t="t" r="r" b="b"/>
            <a:pathLst>
              <a:path w="1950720">
                <a:moveTo>
                  <a:pt x="0" y="0"/>
                </a:moveTo>
                <a:lnTo>
                  <a:pt x="1950158" y="0"/>
                </a:lnTo>
              </a:path>
            </a:pathLst>
          </a:custGeom>
          <a:ln w="91194">
            <a:solidFill>
              <a:srgbClr val="BCBCB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08363" y="7920604"/>
            <a:ext cx="947419" cy="0"/>
          </a:xfrm>
          <a:custGeom>
            <a:avLst/>
            <a:gdLst/>
            <a:ahLst/>
            <a:cxnLst/>
            <a:rect l="l" t="t" r="r" b="b"/>
            <a:pathLst>
              <a:path w="947419">
                <a:moveTo>
                  <a:pt x="0" y="0"/>
                </a:moveTo>
                <a:lnTo>
                  <a:pt x="947019" y="0"/>
                </a:lnTo>
              </a:path>
            </a:pathLst>
          </a:custGeom>
          <a:ln w="7014">
            <a:solidFill>
              <a:srgbClr val="B3B3B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59111" y="8028962"/>
            <a:ext cx="582295" cy="0"/>
          </a:xfrm>
          <a:custGeom>
            <a:avLst/>
            <a:gdLst/>
            <a:ahLst/>
            <a:cxnLst/>
            <a:rect l="l" t="t" r="r" b="b"/>
            <a:pathLst>
              <a:path w="582294">
                <a:moveTo>
                  <a:pt x="0" y="0"/>
                </a:moveTo>
                <a:lnTo>
                  <a:pt x="582241" y="0"/>
                </a:lnTo>
              </a:path>
            </a:pathLst>
          </a:custGeom>
          <a:ln w="21044">
            <a:solidFill>
              <a:srgbClr val="90909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54034" y="9808128"/>
            <a:ext cx="1249045" cy="0"/>
          </a:xfrm>
          <a:custGeom>
            <a:avLst/>
            <a:gdLst/>
            <a:ahLst/>
            <a:cxnLst/>
            <a:rect l="l" t="t" r="r" b="b"/>
            <a:pathLst>
              <a:path w="1249045">
                <a:moveTo>
                  <a:pt x="0" y="0"/>
                </a:moveTo>
                <a:lnTo>
                  <a:pt x="1248662" y="0"/>
                </a:lnTo>
              </a:path>
            </a:pathLst>
          </a:custGeom>
          <a:ln w="28059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651654" y="9811623"/>
            <a:ext cx="631825" cy="0"/>
          </a:xfrm>
          <a:custGeom>
            <a:avLst/>
            <a:gdLst/>
            <a:ahLst/>
            <a:cxnLst/>
            <a:rect l="l" t="t" r="r" b="b"/>
            <a:pathLst>
              <a:path w="631825">
                <a:moveTo>
                  <a:pt x="0" y="0"/>
                </a:moveTo>
                <a:lnTo>
                  <a:pt x="631346" y="0"/>
                </a:lnTo>
              </a:path>
            </a:pathLst>
          </a:custGeom>
          <a:ln w="21044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16506" y="2852257"/>
            <a:ext cx="0" cy="2642870"/>
          </a:xfrm>
          <a:custGeom>
            <a:avLst/>
            <a:gdLst/>
            <a:ahLst/>
            <a:cxnLst/>
            <a:rect l="l" t="t" r="r" b="b"/>
            <a:pathLst>
              <a:path h="2642870">
                <a:moveTo>
                  <a:pt x="0" y="2642532"/>
                </a:moveTo>
                <a:lnTo>
                  <a:pt x="0" y="0"/>
                </a:lnTo>
              </a:path>
            </a:pathLst>
          </a:custGeom>
          <a:ln w="35074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43755" y="2852257"/>
            <a:ext cx="0" cy="2656840"/>
          </a:xfrm>
          <a:custGeom>
            <a:avLst/>
            <a:gdLst/>
            <a:ahLst/>
            <a:cxnLst/>
            <a:rect l="l" t="t" r="r" b="b"/>
            <a:pathLst>
              <a:path h="2656840">
                <a:moveTo>
                  <a:pt x="0" y="2656513"/>
                </a:moveTo>
                <a:lnTo>
                  <a:pt x="0" y="0"/>
                </a:lnTo>
              </a:path>
            </a:pathLst>
          </a:custGeom>
          <a:ln w="21044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316603" y="2880220"/>
            <a:ext cx="0" cy="475615"/>
          </a:xfrm>
          <a:custGeom>
            <a:avLst/>
            <a:gdLst/>
            <a:ahLst/>
            <a:cxnLst/>
            <a:rect l="l" t="t" r="r" b="b"/>
            <a:pathLst>
              <a:path h="475614">
                <a:moveTo>
                  <a:pt x="0" y="475376"/>
                </a:moveTo>
                <a:lnTo>
                  <a:pt x="0" y="0"/>
                </a:lnTo>
              </a:path>
            </a:pathLst>
          </a:custGeom>
          <a:ln w="42089">
            <a:solidFill>
              <a:srgbClr val="ACAC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688395" y="2894201"/>
            <a:ext cx="386080" cy="0"/>
          </a:xfrm>
          <a:custGeom>
            <a:avLst/>
            <a:gdLst/>
            <a:ahLst/>
            <a:cxnLst/>
            <a:rect l="l" t="t" r="r" b="b"/>
            <a:pathLst>
              <a:path w="386079">
                <a:moveTo>
                  <a:pt x="0" y="0"/>
                </a:moveTo>
                <a:lnTo>
                  <a:pt x="385822" y="0"/>
                </a:lnTo>
              </a:path>
            </a:pathLst>
          </a:custGeom>
          <a:ln w="35074">
            <a:solidFill>
              <a:srgbClr val="ACB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261956" y="6753137"/>
            <a:ext cx="0" cy="3076575"/>
          </a:xfrm>
          <a:custGeom>
            <a:avLst/>
            <a:gdLst/>
            <a:ahLst/>
            <a:cxnLst/>
            <a:rect l="l" t="t" r="r" b="b"/>
            <a:pathLst>
              <a:path h="3076575">
                <a:moveTo>
                  <a:pt x="0" y="3075964"/>
                </a:moveTo>
                <a:lnTo>
                  <a:pt x="0" y="0"/>
                </a:lnTo>
              </a:path>
            </a:pathLst>
          </a:custGeom>
          <a:ln w="2805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769804" y="6809064"/>
            <a:ext cx="0" cy="3034030"/>
          </a:xfrm>
          <a:custGeom>
            <a:avLst/>
            <a:gdLst/>
            <a:ahLst/>
            <a:cxnLst/>
            <a:rect l="l" t="t" r="r" b="b"/>
            <a:pathLst>
              <a:path h="3034029">
                <a:moveTo>
                  <a:pt x="0" y="3034018"/>
                </a:moveTo>
                <a:lnTo>
                  <a:pt x="0" y="0"/>
                </a:lnTo>
              </a:path>
            </a:pathLst>
          </a:custGeom>
          <a:ln w="28059">
            <a:solidFill>
              <a:srgbClr val="9C9C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91659" y="9822109"/>
            <a:ext cx="2188845" cy="0"/>
          </a:xfrm>
          <a:custGeom>
            <a:avLst/>
            <a:gdLst/>
            <a:ahLst/>
            <a:cxnLst/>
            <a:rect l="l" t="t" r="r" b="b"/>
            <a:pathLst>
              <a:path w="2188845">
                <a:moveTo>
                  <a:pt x="0" y="0"/>
                </a:moveTo>
                <a:lnTo>
                  <a:pt x="2188667" y="0"/>
                </a:lnTo>
              </a:path>
            </a:pathLst>
          </a:custGeom>
          <a:ln w="28059">
            <a:solidFill>
              <a:srgbClr val="A0A0A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9543853" y="2880220"/>
            <a:ext cx="0" cy="2642870"/>
          </a:xfrm>
          <a:custGeom>
            <a:avLst/>
            <a:gdLst/>
            <a:ahLst/>
            <a:cxnLst/>
            <a:rect l="l" t="t" r="r" b="b"/>
            <a:pathLst>
              <a:path h="2642870">
                <a:moveTo>
                  <a:pt x="0" y="2642532"/>
                </a:moveTo>
                <a:lnTo>
                  <a:pt x="0" y="0"/>
                </a:lnTo>
              </a:path>
            </a:pathLst>
          </a:custGeom>
          <a:ln w="35074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9747287" y="6354660"/>
            <a:ext cx="0" cy="4509135"/>
          </a:xfrm>
          <a:custGeom>
            <a:avLst/>
            <a:gdLst/>
            <a:ahLst/>
            <a:cxnLst/>
            <a:rect l="l" t="t" r="r" b="b"/>
            <a:pathLst>
              <a:path h="4509134">
                <a:moveTo>
                  <a:pt x="0" y="4509081"/>
                </a:moveTo>
                <a:lnTo>
                  <a:pt x="0" y="0"/>
                </a:lnTo>
              </a:path>
            </a:pathLst>
          </a:custGeom>
          <a:ln w="35074">
            <a:solidFill>
              <a:srgbClr val="A3A3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594062" y="10842770"/>
            <a:ext cx="3157220" cy="0"/>
          </a:xfrm>
          <a:custGeom>
            <a:avLst/>
            <a:gdLst/>
            <a:ahLst/>
            <a:cxnLst/>
            <a:rect l="l" t="t" r="r" b="b"/>
            <a:pathLst>
              <a:path w="3157220">
                <a:moveTo>
                  <a:pt x="0" y="0"/>
                </a:moveTo>
                <a:lnTo>
                  <a:pt x="3156732" y="0"/>
                </a:lnTo>
              </a:path>
            </a:pathLst>
          </a:custGeom>
          <a:ln w="21044">
            <a:solidFill>
              <a:srgbClr val="A3A3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10564529" y="3310156"/>
            <a:ext cx="610870" cy="0"/>
          </a:xfrm>
          <a:custGeom>
            <a:avLst/>
            <a:gdLst/>
            <a:ahLst/>
            <a:cxnLst/>
            <a:rect l="l" t="t" r="r" b="b"/>
            <a:pathLst>
              <a:path w="610870">
                <a:moveTo>
                  <a:pt x="0" y="0"/>
                </a:moveTo>
                <a:lnTo>
                  <a:pt x="610301" y="0"/>
                </a:lnTo>
              </a:path>
            </a:pathLst>
          </a:custGeom>
          <a:ln w="35074">
            <a:solidFill>
              <a:srgbClr val="ACACA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10557513" y="5113789"/>
            <a:ext cx="1276985" cy="0"/>
          </a:xfrm>
          <a:custGeom>
            <a:avLst/>
            <a:gdLst/>
            <a:ahLst/>
            <a:cxnLst/>
            <a:rect l="l" t="t" r="r" b="b"/>
            <a:pathLst>
              <a:path w="1276984">
                <a:moveTo>
                  <a:pt x="0" y="0"/>
                </a:moveTo>
                <a:lnTo>
                  <a:pt x="1276723" y="0"/>
                </a:lnTo>
              </a:path>
            </a:pathLst>
          </a:custGeom>
          <a:ln w="28059">
            <a:solidFill>
              <a:srgbClr val="B8B3B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13412596" y="1370201"/>
            <a:ext cx="0" cy="4376420"/>
          </a:xfrm>
          <a:custGeom>
            <a:avLst/>
            <a:gdLst/>
            <a:ahLst/>
            <a:cxnLst/>
            <a:rect l="l" t="t" r="r" b="b"/>
            <a:pathLst>
              <a:path h="4376420">
                <a:moveTo>
                  <a:pt x="0" y="4376257"/>
                </a:moveTo>
                <a:lnTo>
                  <a:pt x="0" y="0"/>
                </a:lnTo>
              </a:path>
            </a:pathLst>
          </a:custGeom>
          <a:ln w="21044">
            <a:solidFill>
              <a:srgbClr val="9393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3570444" y="6648274"/>
            <a:ext cx="0" cy="4076065"/>
          </a:xfrm>
          <a:custGeom>
            <a:avLst/>
            <a:gdLst/>
            <a:ahLst/>
            <a:cxnLst/>
            <a:rect l="l" t="t" r="r" b="b"/>
            <a:pathLst>
              <a:path h="4076065">
                <a:moveTo>
                  <a:pt x="0" y="4075652"/>
                </a:moveTo>
                <a:lnTo>
                  <a:pt x="0" y="0"/>
                </a:lnTo>
              </a:path>
            </a:pathLst>
          </a:custGeom>
          <a:ln w="35074">
            <a:solidFill>
              <a:srgbClr val="9797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6422014" y="1607889"/>
            <a:ext cx="407034" cy="0"/>
          </a:xfrm>
          <a:custGeom>
            <a:avLst/>
            <a:gdLst/>
            <a:ahLst/>
            <a:cxnLst/>
            <a:rect l="l" t="t" r="r" b="b"/>
            <a:pathLst>
              <a:path w="407034">
                <a:moveTo>
                  <a:pt x="0" y="0"/>
                </a:moveTo>
                <a:lnTo>
                  <a:pt x="406869" y="0"/>
                </a:lnTo>
              </a:path>
            </a:pathLst>
          </a:custGeom>
          <a:ln w="28059">
            <a:solidFill>
              <a:srgbClr val="93A3C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098962" y="1426128"/>
            <a:ext cx="0" cy="4348480"/>
          </a:xfrm>
          <a:custGeom>
            <a:avLst/>
            <a:gdLst/>
            <a:ahLst/>
            <a:cxnLst/>
            <a:rect l="l" t="t" r="r" b="b"/>
            <a:pathLst>
              <a:path h="4348480">
                <a:moveTo>
                  <a:pt x="0" y="4348293"/>
                </a:moveTo>
                <a:lnTo>
                  <a:pt x="0" y="0"/>
                </a:lnTo>
              </a:path>
            </a:pathLst>
          </a:custGeom>
          <a:ln w="28059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6965676" y="6627303"/>
            <a:ext cx="0" cy="4110990"/>
          </a:xfrm>
          <a:custGeom>
            <a:avLst/>
            <a:gdLst/>
            <a:ahLst/>
            <a:cxnLst/>
            <a:rect l="l" t="t" r="r" b="b"/>
            <a:pathLst>
              <a:path h="4110990">
                <a:moveTo>
                  <a:pt x="0" y="4110605"/>
                </a:moveTo>
                <a:lnTo>
                  <a:pt x="0" y="0"/>
                </a:lnTo>
              </a:path>
            </a:pathLst>
          </a:custGeom>
          <a:ln w="35074">
            <a:solidFill>
              <a:srgbClr val="97979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7158588" y="6802073"/>
            <a:ext cx="0" cy="832485"/>
          </a:xfrm>
          <a:custGeom>
            <a:avLst/>
            <a:gdLst/>
            <a:ahLst/>
            <a:cxnLst/>
            <a:rect l="l" t="t" r="r" b="b"/>
            <a:pathLst>
              <a:path h="832484">
                <a:moveTo>
                  <a:pt x="0" y="831908"/>
                </a:moveTo>
                <a:lnTo>
                  <a:pt x="0" y="0"/>
                </a:lnTo>
              </a:path>
            </a:pathLst>
          </a:custGeom>
          <a:ln w="28059">
            <a:solidFill>
              <a:srgbClr val="DBDB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68064" y="4323825"/>
            <a:ext cx="1691005" cy="0"/>
          </a:xfrm>
          <a:custGeom>
            <a:avLst/>
            <a:gdLst/>
            <a:ahLst/>
            <a:cxnLst/>
            <a:rect l="l" t="t" r="r" b="b"/>
            <a:pathLst>
              <a:path w="1691005">
                <a:moveTo>
                  <a:pt x="0" y="0"/>
                </a:moveTo>
                <a:lnTo>
                  <a:pt x="1690605" y="0"/>
                </a:lnTo>
              </a:path>
            </a:pathLst>
          </a:custGeom>
          <a:ln w="21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101348" y="9479559"/>
            <a:ext cx="687705" cy="0"/>
          </a:xfrm>
          <a:custGeom>
            <a:avLst/>
            <a:gdLst/>
            <a:ahLst/>
            <a:cxnLst/>
            <a:rect l="l" t="t" r="r" b="b"/>
            <a:pathLst>
              <a:path w="687705">
                <a:moveTo>
                  <a:pt x="0" y="0"/>
                </a:moveTo>
                <a:lnTo>
                  <a:pt x="687466" y="0"/>
                </a:lnTo>
              </a:path>
            </a:pathLst>
          </a:custGeom>
          <a:ln w="140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293891" y="7927596"/>
            <a:ext cx="659765" cy="0"/>
          </a:xfrm>
          <a:custGeom>
            <a:avLst/>
            <a:gdLst/>
            <a:ahLst/>
            <a:cxnLst/>
            <a:rect l="l" t="t" r="r" b="b"/>
            <a:pathLst>
              <a:path w="659764">
                <a:moveTo>
                  <a:pt x="0" y="0"/>
                </a:moveTo>
                <a:lnTo>
                  <a:pt x="659406" y="0"/>
                </a:lnTo>
              </a:path>
            </a:pathLst>
          </a:custGeom>
          <a:ln w="1402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88667" y="8231696"/>
            <a:ext cx="470534" cy="0"/>
          </a:xfrm>
          <a:custGeom>
            <a:avLst/>
            <a:gdLst/>
            <a:ahLst/>
            <a:cxnLst/>
            <a:rect l="l" t="t" r="r" b="b"/>
            <a:pathLst>
              <a:path w="470535">
                <a:moveTo>
                  <a:pt x="0" y="0"/>
                </a:moveTo>
                <a:lnTo>
                  <a:pt x="470002" y="0"/>
                </a:lnTo>
              </a:path>
            </a:pathLst>
          </a:custGeom>
          <a:ln w="210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4331568" y="4463642"/>
            <a:ext cx="140335" cy="0"/>
          </a:xfrm>
          <a:custGeom>
            <a:avLst/>
            <a:gdLst/>
            <a:ahLst/>
            <a:cxnLst/>
            <a:rect l="l" t="t" r="r" b="b"/>
            <a:pathLst>
              <a:path w="140334">
                <a:moveTo>
                  <a:pt x="0" y="0"/>
                </a:moveTo>
                <a:lnTo>
                  <a:pt x="140296" y="0"/>
                </a:lnTo>
              </a:path>
            </a:pathLst>
          </a:custGeom>
          <a:ln w="70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955364" y="3958292"/>
            <a:ext cx="1737995" cy="5295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6250" algn="l"/>
              </a:tabLst>
            </a:pPr>
            <a:r>
              <a:rPr sz="2400" spc="-640" dirty="0">
                <a:solidFill>
                  <a:srgbClr val="A3A1A3"/>
                </a:solidFill>
                <a:latin typeface="Times New Roman"/>
                <a:cs typeface="Times New Roman"/>
              </a:rPr>
              <a:t>==</a:t>
            </a:r>
            <a:r>
              <a:rPr sz="2400" spc="-955" dirty="0">
                <a:solidFill>
                  <a:srgbClr val="A3A1A3"/>
                </a:solidFill>
                <a:latin typeface="Times New Roman"/>
                <a:cs typeface="Times New Roman"/>
              </a:rPr>
              <a:t>=</a:t>
            </a:r>
            <a:r>
              <a:rPr sz="3975" spc="-1882" baseline="-15723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2400" spc="-37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4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3975" spc="195" baseline="-15723" dirty="0">
                <a:solidFill>
                  <a:srgbClr val="A3A1A3"/>
                </a:solidFill>
                <a:latin typeface="Arial"/>
                <a:cs typeface="Arial"/>
              </a:rPr>
              <a:t>--</a:t>
            </a:r>
            <a:r>
              <a:rPr sz="3975" spc="-405" baseline="-15723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975" spc="-1657" baseline="-15723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400" spc="-27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400" spc="-475" dirty="0">
                <a:solidFill>
                  <a:srgbClr val="A3A1A3"/>
                </a:solidFill>
                <a:latin typeface="Times New Roman"/>
                <a:cs typeface="Times New Roman"/>
              </a:rPr>
              <a:t>=</a:t>
            </a:r>
            <a:r>
              <a:rPr sz="2400" spc="-27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400" spc="-24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975" spc="-839" baseline="-15723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350" spc="-74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975" spc="-1530" baseline="-15723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350" spc="-960" dirty="0">
                <a:solidFill>
                  <a:srgbClr val="A3A1A3"/>
                </a:solidFill>
                <a:latin typeface="Times New Roman"/>
                <a:cs typeface="Times New Roman"/>
              </a:rPr>
              <a:t>=</a:t>
            </a:r>
            <a:r>
              <a:rPr sz="3975" spc="165" baseline="-15723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3975" baseline="-15723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362232" y="4781835"/>
            <a:ext cx="1308100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39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700" spc="-1042" baseline="-15432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4800" spc="-152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4800" spc="-207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225" spc="1237" baseline="-12919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4800" spc="-229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225" spc="-82" baseline="-12919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600" spc="-229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r>
              <a:rPr sz="1600" spc="-34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200" spc="-170" dirty="0">
                <a:solidFill>
                  <a:srgbClr val="BDBCBF"/>
                </a:solidFill>
                <a:latin typeface="Arial"/>
                <a:cs typeface="Arial"/>
              </a:rPr>
              <a:t>....</a:t>
            </a:r>
            <a:r>
              <a:rPr sz="1200" spc="-245" dirty="0">
                <a:solidFill>
                  <a:srgbClr val="BDBCBF"/>
                </a:solidFill>
                <a:latin typeface="Arial"/>
                <a:cs typeface="Arial"/>
              </a:rPr>
              <a:t>,</a:t>
            </a:r>
            <a:r>
              <a:rPr sz="1650" spc="-19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1650" spc="-3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15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650" spc="-2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240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1250" spc="-100" dirty="0">
                <a:solidFill>
                  <a:srgbClr val="A3A1A3"/>
                </a:solidFill>
                <a:latin typeface="Arial"/>
                <a:cs typeface="Arial"/>
              </a:rPr>
              <a:t>'</a:t>
            </a:r>
            <a:r>
              <a:rPr sz="1250" spc="-265" dirty="0">
                <a:solidFill>
                  <a:srgbClr val="A3A1A3"/>
                </a:solidFill>
                <a:latin typeface="Arial"/>
                <a:cs typeface="Arial"/>
              </a:rPr>
              <a:t>"</a:t>
            </a:r>
            <a:r>
              <a:rPr sz="3225" spc="-967" baseline="-12919" dirty="0">
                <a:solidFill>
                  <a:srgbClr val="A3A1A3"/>
                </a:solidFill>
                <a:latin typeface="Times New Roman"/>
                <a:cs typeface="Times New Roman"/>
              </a:rPr>
              <a:t>­</a:t>
            </a:r>
            <a:r>
              <a:rPr sz="1250" spc="-140" dirty="0">
                <a:solidFill>
                  <a:srgbClr val="A3A1A3"/>
                </a:solidFill>
                <a:latin typeface="Arial"/>
                <a:cs typeface="Arial"/>
              </a:rPr>
              <a:t>"'</a:t>
            </a:r>
            <a:endParaRPr sz="125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1102678" y="7000269"/>
            <a:ext cx="159893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-5" dirty="0">
                <a:solidFill>
                  <a:srgbClr val="5972AF"/>
                </a:solidFill>
                <a:latin typeface="Arial"/>
                <a:cs typeface="Arial"/>
              </a:rPr>
              <a:t>1</a:t>
            </a:r>
            <a:r>
              <a:rPr sz="600" spc="-170" dirty="0">
                <a:solidFill>
                  <a:srgbClr val="5972AF"/>
                </a:solidFill>
                <a:latin typeface="Arial"/>
                <a:cs typeface="Arial"/>
              </a:rPr>
              <a:t>1</a:t>
            </a:r>
            <a:r>
              <a:rPr sz="600" dirty="0">
                <a:solidFill>
                  <a:srgbClr val="5972AF"/>
                </a:solidFill>
                <a:latin typeface="Arial"/>
                <a:cs typeface="Arial"/>
              </a:rPr>
              <a:t>CCJH</a:t>
            </a:r>
            <a:r>
              <a:rPr sz="600" spc="-55" dirty="0">
                <a:solidFill>
                  <a:srgbClr val="5972AF"/>
                </a:solidFill>
                <a:latin typeface="Arial"/>
                <a:cs typeface="Arial"/>
              </a:rPr>
              <a:t> </a:t>
            </a:r>
            <a:r>
              <a:rPr sz="600" spc="60" dirty="0">
                <a:solidFill>
                  <a:srgbClr val="5972AF"/>
                </a:solidFill>
                <a:latin typeface="Arial"/>
                <a:cs typeface="Arial"/>
              </a:rPr>
              <a:t>A098HM8</a:t>
            </a:r>
            <a:r>
              <a:rPr sz="600" spc="80" dirty="0">
                <a:solidFill>
                  <a:srgbClr val="5972AF"/>
                </a:solidFill>
                <a:latin typeface="Arial"/>
                <a:cs typeface="Arial"/>
              </a:rPr>
              <a:t> </a:t>
            </a:r>
            <a:r>
              <a:rPr sz="600" spc="45" dirty="0">
                <a:solidFill>
                  <a:srgbClr val="7089BF"/>
                </a:solidFill>
                <a:latin typeface="Arial"/>
                <a:cs typeface="Arial"/>
              </a:rPr>
              <a:t>rOpttblX</a:t>
            </a:r>
            <a:r>
              <a:rPr sz="600" spc="55" dirty="0">
                <a:solidFill>
                  <a:srgbClr val="7089BF"/>
                </a:solidFill>
                <a:latin typeface="Arial"/>
                <a:cs typeface="Arial"/>
              </a:rPr>
              <a:t> </a:t>
            </a:r>
            <a:r>
              <a:rPr sz="600" spc="-10" dirty="0">
                <a:solidFill>
                  <a:srgbClr val="7089BF"/>
                </a:solidFill>
                <a:latin typeface="Arial"/>
                <a:cs typeface="Arial"/>
              </a:rPr>
              <a:t>BIWpalSOTOK</a:t>
            </a:r>
            <a:endParaRPr sz="6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1095663" y="7107443"/>
            <a:ext cx="1378585" cy="107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50" spc="45" dirty="0">
                <a:solidFill>
                  <a:srgbClr val="7089BF"/>
                </a:solidFill>
                <a:latin typeface="Times New Roman"/>
                <a:cs typeface="Times New Roman"/>
              </a:rPr>
              <a:t>C</a:t>
            </a:r>
            <a:r>
              <a:rPr sz="650" spc="15" dirty="0">
                <a:solidFill>
                  <a:srgbClr val="7089BF"/>
                </a:solidFill>
                <a:latin typeface="Times New Roman"/>
                <a:cs typeface="Times New Roman"/>
              </a:rPr>
              <a:t> </a:t>
            </a:r>
            <a:r>
              <a:rPr sz="650" spc="-15" dirty="0">
                <a:solidFill>
                  <a:srgbClr val="7089BF"/>
                </a:solidFill>
                <a:latin typeface="Times New Roman"/>
                <a:cs typeface="Times New Roman"/>
              </a:rPr>
              <a:t>npHMet&lt;Ol&lt;HO</a:t>
            </a:r>
            <a:r>
              <a:rPr sz="650" spc="-370" dirty="0">
                <a:solidFill>
                  <a:srgbClr val="7089BF"/>
                </a:solidFill>
                <a:latin typeface="Times New Roman"/>
                <a:cs typeface="Times New Roman"/>
              </a:rPr>
              <a:t>M</a:t>
            </a:r>
            <a:r>
              <a:rPr sz="650" spc="355" dirty="0">
                <a:solidFill>
                  <a:srgbClr val="7089BF"/>
                </a:solidFill>
                <a:latin typeface="Times New Roman"/>
                <a:cs typeface="Times New Roman"/>
              </a:rPr>
              <a:t>*</a:t>
            </a:r>
            <a:r>
              <a:rPr sz="650" spc="10" dirty="0">
                <a:solidFill>
                  <a:srgbClr val="7089BF"/>
                </a:solidFill>
                <a:latin typeface="Times New Roman"/>
                <a:cs typeface="Times New Roman"/>
              </a:rPr>
              <a:t>nMOTHMX</a:t>
            </a:r>
            <a:endParaRPr sz="6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1095663" y="7213685"/>
            <a:ext cx="1151255" cy="114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00" spc="50" dirty="0">
                <a:solidFill>
                  <a:srgbClr val="7089BF"/>
                </a:solidFill>
                <a:latin typeface="Arial"/>
                <a:cs typeface="Arial"/>
              </a:rPr>
              <a:t>n</a:t>
            </a:r>
            <a:r>
              <a:rPr sz="700" dirty="0">
                <a:solidFill>
                  <a:srgbClr val="7089BF"/>
                </a:solidFill>
                <a:latin typeface="Arial"/>
                <a:cs typeface="Arial"/>
              </a:rPr>
              <a:t>eTaTenb</a:t>
            </a:r>
            <a:r>
              <a:rPr sz="700" spc="-80" dirty="0">
                <a:solidFill>
                  <a:srgbClr val="7089BF"/>
                </a:solidFill>
                <a:latin typeface="Arial"/>
                <a:cs typeface="Arial"/>
              </a:rPr>
              <a:t>H</a:t>
            </a:r>
            <a:r>
              <a:rPr sz="700" spc="-40" dirty="0">
                <a:solidFill>
                  <a:srgbClr val="7089BF"/>
                </a:solidFill>
                <a:latin typeface="Arial"/>
                <a:cs typeface="Arial"/>
              </a:rPr>
              <a:t>J•tx</a:t>
            </a:r>
            <a:r>
              <a:rPr sz="700" spc="25" dirty="0">
                <a:solidFill>
                  <a:srgbClr val="7089BF"/>
                </a:solidFill>
                <a:latin typeface="Arial"/>
                <a:cs typeface="Arial"/>
              </a:rPr>
              <a:t> </a:t>
            </a:r>
            <a:r>
              <a:rPr sz="700" spc="70" dirty="0">
                <a:solidFill>
                  <a:srgbClr val="7089BF"/>
                </a:solidFill>
                <a:latin typeface="Arial"/>
                <a:cs typeface="Arial"/>
              </a:rPr>
              <a:t>anna</a:t>
            </a:r>
            <a:r>
              <a:rPr sz="700" spc="-20" dirty="0">
                <a:solidFill>
                  <a:srgbClr val="7089BF"/>
                </a:solidFill>
                <a:latin typeface="Arial"/>
                <a:cs typeface="Arial"/>
              </a:rPr>
              <a:t>p</a:t>
            </a:r>
            <a:r>
              <a:rPr sz="700" spc="30" dirty="0">
                <a:solidFill>
                  <a:srgbClr val="7089BF"/>
                </a:solidFill>
                <a:latin typeface="Arial"/>
                <a:cs typeface="Arial"/>
              </a:rPr>
              <a:t>aToa</a:t>
            </a:r>
            <a:endParaRPr sz="700">
              <a:latin typeface="Arial"/>
              <a:cs typeface="Arial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1541281" y="7370348"/>
            <a:ext cx="433070" cy="668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775" spc="-2054" baseline="5772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5100" spc="-1627" baseline="-1062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5325" spc="-622" baseline="14084" dirty="0">
                <a:solidFill>
                  <a:srgbClr val="676064"/>
                </a:solidFill>
                <a:latin typeface="Times New Roman"/>
                <a:cs typeface="Times New Roman"/>
              </a:rPr>
              <a:t>-</a:t>
            </a:r>
            <a:r>
              <a:rPr sz="5100" spc="-960" baseline="-1062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950" spc="120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5325" spc="-1530" baseline="-5477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950" spc="-455" dirty="0">
                <a:solidFill>
                  <a:srgbClr val="7E7980"/>
                </a:solidFill>
                <a:latin typeface="Arial"/>
                <a:cs typeface="Arial"/>
              </a:rPr>
              <a:t>·</a:t>
            </a:r>
            <a:endParaRPr sz="2950">
              <a:latin typeface="Arial"/>
              <a:cs typeface="Arial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551636" y="7698408"/>
            <a:ext cx="32512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-235" dirty="0">
                <a:solidFill>
                  <a:srgbClr val="8E8A8E"/>
                </a:solidFill>
                <a:latin typeface="Times New Roman"/>
                <a:cs typeface="Times New Roman"/>
              </a:rPr>
              <a:t>...</a:t>
            </a:r>
            <a:r>
              <a:rPr sz="2050" spc="-31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050" spc="-254" dirty="0">
                <a:solidFill>
                  <a:srgbClr val="8E8A8E"/>
                </a:solidFill>
                <a:latin typeface="Times New Roman"/>
                <a:cs typeface="Times New Roman"/>
              </a:rPr>
              <a:t>.....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73172" y="7974786"/>
            <a:ext cx="816610" cy="5327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175" spc="-6719" baseline="-15297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1100" spc="-610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4275" spc="-532" baseline="-31189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100" spc="20" dirty="0">
                <a:solidFill>
                  <a:srgbClr val="8E8A8E"/>
                </a:solidFill>
                <a:latin typeface="Times New Roman"/>
                <a:cs typeface="Times New Roman"/>
              </a:rPr>
              <a:t>,...</a:t>
            </a:r>
            <a:r>
              <a:rPr sz="1100" spc="-1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spc="-31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5175" spc="-1155" baseline="-15297" dirty="0">
                <a:solidFill>
                  <a:srgbClr val="7E7980"/>
                </a:solidFill>
                <a:latin typeface="Times New Roman"/>
                <a:cs typeface="Times New Roman"/>
              </a:rPr>
              <a:t>--</a:t>
            </a:r>
            <a:r>
              <a:rPr sz="5175" spc="-1582" baseline="-15297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endParaRPr sz="5175" baseline="-15297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684920" y="7850833"/>
            <a:ext cx="1356360" cy="572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75" spc="-1019" baseline="-20467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4275" spc="-2422" baseline="-20467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5250" spc="-1155" baseline="-1587" dirty="0">
                <a:solidFill>
                  <a:srgbClr val="7E7980"/>
                </a:solidFill>
                <a:latin typeface="Times New Roman"/>
                <a:cs typeface="Times New Roman"/>
              </a:rPr>
              <a:t>_</a:t>
            </a:r>
            <a:r>
              <a:rPr sz="5250" spc="-630" baseline="-1587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2200" spc="-26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200" spc="-459" dirty="0">
                <a:solidFill>
                  <a:srgbClr val="7E7980"/>
                </a:solidFill>
                <a:latin typeface="Times New Roman"/>
                <a:cs typeface="Times New Roman"/>
              </a:rPr>
              <a:t>=</a:t>
            </a:r>
            <a:r>
              <a:rPr sz="2200" spc="-26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200" spc="-459" dirty="0">
                <a:solidFill>
                  <a:srgbClr val="7E7980"/>
                </a:solidFill>
                <a:latin typeface="Times New Roman"/>
                <a:cs typeface="Times New Roman"/>
              </a:rPr>
              <a:t>=</a:t>
            </a:r>
            <a:r>
              <a:rPr sz="2200" spc="-265" dirty="0">
                <a:solidFill>
                  <a:srgbClr val="7E7980"/>
                </a:solidFill>
                <a:latin typeface="Times New Roman"/>
                <a:cs typeface="Times New Roman"/>
              </a:rPr>
              <a:t>---</a:t>
            </a:r>
            <a:r>
              <a:rPr sz="2200" spc="-69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750" spc="67" baseline="-21111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3750" spc="-277" baseline="-21111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3750" spc="-487" baseline="-21111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200" spc="-969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3750" spc="-900" baseline="-21111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200" spc="-365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2200" spc="-515" dirty="0">
                <a:solidFill>
                  <a:srgbClr val="8E8A8E"/>
                </a:solidFill>
                <a:latin typeface="Times New Roman"/>
                <a:cs typeface="Times New Roman"/>
              </a:rPr>
              <a:t>,</a:t>
            </a:r>
            <a:r>
              <a:rPr sz="3750" spc="-1035" baseline="-21111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200" spc="-730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88648" y="8119992"/>
            <a:ext cx="862330" cy="514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350"/>
              </a:lnSpc>
            </a:pPr>
            <a:r>
              <a:rPr sz="2100" spc="-385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r>
              <a:rPr sz="2100" spc="-21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100" spc="-46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100" spc="27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100" spc="-114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4275" spc="-217" baseline="22417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4275" spc="-375" baseline="22417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4275" spc="-1080" baseline="22417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100" spc="-345" dirty="0">
                <a:solidFill>
                  <a:srgbClr val="8E8A8E"/>
                </a:solidFill>
                <a:latin typeface="Arial"/>
                <a:cs typeface="Arial"/>
              </a:rPr>
              <a:t>...</a:t>
            </a:r>
            <a:endParaRPr sz="21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144768" y="8414085"/>
            <a:ext cx="13906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50" spc="105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endParaRPr sz="235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853279" y="8414085"/>
            <a:ext cx="5143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50" spc="-585" dirty="0">
                <a:solidFill>
                  <a:srgbClr val="7E7980"/>
                </a:solidFill>
                <a:latin typeface="Arial"/>
                <a:cs typeface="Arial"/>
              </a:rPr>
              <a:t>·</a:t>
            </a:r>
            <a:endParaRPr sz="235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607755" y="8347409"/>
            <a:ext cx="441325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00" spc="-865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4900" spc="-1550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4900" spc="-1730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endParaRPr sz="49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088648" y="8658032"/>
            <a:ext cx="44704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560" dirty="0">
                <a:solidFill>
                  <a:srgbClr val="8E8A8E"/>
                </a:solidFill>
                <a:latin typeface="Times New Roman"/>
                <a:cs typeface="Times New Roman"/>
              </a:rPr>
              <a:t>=</a:t>
            </a:r>
            <a:r>
              <a:rPr sz="2100" spc="-459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100" spc="-520" dirty="0">
                <a:solidFill>
                  <a:srgbClr val="8E8A8E"/>
                </a:solidFill>
                <a:latin typeface="Times New Roman"/>
                <a:cs typeface="Times New Roman"/>
              </a:rPr>
              <a:t>-=</a:t>
            </a:r>
            <a:r>
              <a:rPr sz="2100" spc="-57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100" spc="73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100" spc="-70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2312598" y="8444988"/>
            <a:ext cx="0" cy="467995"/>
          </a:xfrm>
          <a:custGeom>
            <a:avLst/>
            <a:gdLst/>
            <a:ahLst/>
            <a:cxnLst/>
            <a:rect l="l" t="t" r="r" b="b"/>
            <a:pathLst>
              <a:path h="467995">
                <a:moveTo>
                  <a:pt x="0" y="0"/>
                </a:moveTo>
                <a:lnTo>
                  <a:pt x="0" y="467803"/>
                </a:lnTo>
              </a:path>
            </a:pathLst>
          </a:custGeom>
          <a:ln w="48086">
            <a:solidFill>
              <a:srgbClr val="D8DA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1853279" y="8509720"/>
            <a:ext cx="1223010" cy="440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10"/>
              </a:lnSpc>
            </a:pPr>
            <a:r>
              <a:rPr sz="2100" spc="-405" dirty="0">
                <a:solidFill>
                  <a:srgbClr val="7E7980"/>
                </a:solidFill>
                <a:latin typeface="Times New Roman"/>
                <a:cs typeface="Times New Roman"/>
              </a:rPr>
              <a:t>...........</a:t>
            </a:r>
            <a:r>
              <a:rPr sz="2100" spc="-3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4050" spc="37" baseline="13374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4050" spc="-7" baseline="13374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4050" spc="-607" baseline="13374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3150" spc="-562" baseline="30423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3150" spc="712" baseline="30423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3150" spc="412" baseline="30423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3150" spc="-644" baseline="30423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1950" spc="-240" baseline="49145" dirty="0">
                <a:solidFill>
                  <a:srgbClr val="A3A1A3"/>
                </a:solidFill>
                <a:latin typeface="Arial"/>
                <a:cs typeface="Arial"/>
              </a:rPr>
              <a:t>....</a:t>
            </a:r>
            <a:r>
              <a:rPr sz="1950" spc="-202" baseline="4914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3150" spc="1162" baseline="30423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endParaRPr sz="3150" baseline="30423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020868" y="8849225"/>
            <a:ext cx="1062990" cy="3625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spc="-1889" baseline="-28888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050" spc="36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050" spc="3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050" spc="40" dirty="0">
                <a:solidFill>
                  <a:srgbClr val="8E8A8E"/>
                </a:solidFill>
                <a:latin typeface="Times New Roman"/>
                <a:cs typeface="Times New Roman"/>
              </a:rPr>
              <a:t>-=.</a:t>
            </a:r>
            <a:r>
              <a:rPr sz="1050" spc="-229" dirty="0">
                <a:solidFill>
                  <a:srgbClr val="8E8A8E"/>
                </a:solidFill>
                <a:latin typeface="Times New Roman"/>
                <a:cs typeface="Times New Roman"/>
              </a:rPr>
              <a:t>:</a:t>
            </a:r>
            <a:r>
              <a:rPr sz="3750" spc="-930" baseline="-28888" dirty="0">
                <a:solidFill>
                  <a:srgbClr val="8E8A8E"/>
                </a:solidFill>
                <a:latin typeface="Times New Roman"/>
                <a:cs typeface="Times New Roman"/>
              </a:rPr>
              <a:t>·</a:t>
            </a:r>
            <a:r>
              <a:rPr sz="3750" spc="-1207" baseline="-28888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050" spc="-110" dirty="0">
                <a:solidFill>
                  <a:srgbClr val="8E8A8E"/>
                </a:solidFill>
                <a:latin typeface="Times New Roman"/>
                <a:cs typeface="Times New Roman"/>
              </a:rPr>
              <a:t>:</a:t>
            </a:r>
            <a:r>
              <a:rPr sz="1050" spc="-13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050" spc="-21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050" spc="15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1050" spc="20" dirty="0">
                <a:solidFill>
                  <a:srgbClr val="8E8A8E"/>
                </a:solidFill>
                <a:latin typeface="Times New Roman"/>
                <a:cs typeface="Times New Roman"/>
              </a:rPr>
              <a:t>=:.</a:t>
            </a:r>
            <a:r>
              <a:rPr sz="1050" spc="-215" dirty="0">
                <a:solidFill>
                  <a:srgbClr val="8E8A8E"/>
                </a:solidFill>
                <a:latin typeface="Times New Roman"/>
                <a:cs typeface="Times New Roman"/>
              </a:rPr>
              <a:t>:</a:t>
            </a:r>
            <a:r>
              <a:rPr sz="1050" spc="-13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050" spc="15" dirty="0">
                <a:solidFill>
                  <a:srgbClr val="8E8A8E"/>
                </a:solidFill>
                <a:latin typeface="Times New Roman"/>
                <a:cs typeface="Times New Roman"/>
              </a:rPr>
              <a:t>:</a:t>
            </a:r>
            <a:r>
              <a:rPr sz="1050" spc="-31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050" spc="-2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050" spc="-11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050" spc="280" dirty="0">
                <a:solidFill>
                  <a:srgbClr val="8E8A8E"/>
                </a:solidFill>
                <a:latin typeface="Times New Roman"/>
                <a:cs typeface="Times New Roman"/>
              </a:rPr>
              <a:t>=: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042983" y="8931796"/>
            <a:ext cx="134620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770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550" spc="-685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endParaRPr sz="255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144768" y="9094607"/>
            <a:ext cx="93853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95" dirty="0">
                <a:solidFill>
                  <a:srgbClr val="8E8A8E"/>
                </a:solidFill>
                <a:latin typeface="Arial"/>
                <a:cs typeface="Arial"/>
              </a:rPr>
              <a:t>""'::</a:t>
            </a:r>
            <a:r>
              <a:rPr sz="900" spc="-145" dirty="0">
                <a:solidFill>
                  <a:srgbClr val="8E8A8E"/>
                </a:solidFill>
                <a:latin typeface="Arial"/>
                <a:cs typeface="Arial"/>
              </a:rPr>
              <a:t>'</a:t>
            </a:r>
            <a:r>
              <a:rPr sz="900" spc="6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900" spc="-25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r>
              <a:rPr sz="900" spc="-305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r>
              <a:rPr sz="900" spc="-2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900" spc="-114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900" spc="-110" dirty="0">
                <a:solidFill>
                  <a:srgbClr val="8E8A8E"/>
                </a:solidFill>
                <a:latin typeface="Arial"/>
                <a:cs typeface="Arial"/>
              </a:rPr>
              <a:t>:</a:t>
            </a:r>
            <a:r>
              <a:rPr sz="900" spc="-54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900" spc="120" dirty="0">
                <a:solidFill>
                  <a:srgbClr val="8E8A8E"/>
                </a:solidFill>
                <a:latin typeface="Arial"/>
                <a:cs typeface="Arial"/>
              </a:rPr>
              <a:t>_</a:t>
            </a:r>
            <a:r>
              <a:rPr sz="900" spc="55" dirty="0">
                <a:solidFill>
                  <a:srgbClr val="8E8A8E"/>
                </a:solidFill>
                <a:latin typeface="Arial"/>
                <a:cs typeface="Arial"/>
              </a:rPr>
              <a:t>::....</a:t>
            </a:r>
            <a:r>
              <a:rPr sz="900" spc="-3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900" spc="45" dirty="0">
                <a:solidFill>
                  <a:srgbClr val="8E8A8E"/>
                </a:solidFill>
                <a:latin typeface="Arial"/>
                <a:cs typeface="Arial"/>
              </a:rPr>
              <a:t>:.</a:t>
            </a:r>
            <a:r>
              <a:rPr sz="900" spc="195" dirty="0">
                <a:solidFill>
                  <a:srgbClr val="8E8A8E"/>
                </a:solidFill>
                <a:latin typeface="Arial"/>
                <a:cs typeface="Arial"/>
              </a:rPr>
              <a:t>:</a:t>
            </a:r>
            <a:endParaRPr sz="9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088648" y="9036605"/>
            <a:ext cx="94488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4800" algn="l"/>
                <a:tab pos="882015" algn="l"/>
              </a:tabLst>
            </a:pPr>
            <a:r>
              <a:rPr sz="2500" spc="-114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500" spc="-320" dirty="0">
                <a:solidFill>
                  <a:srgbClr val="8E8A8E"/>
                </a:solidFill>
                <a:latin typeface="Times New Roman"/>
                <a:cs typeface="Times New Roman"/>
              </a:rPr>
              <a:t>·</a:t>
            </a:r>
            <a:r>
              <a:rPr sz="2500" dirty="0">
                <a:solidFill>
                  <a:srgbClr val="8E8A8E"/>
                </a:solidFill>
                <a:latin typeface="Times New Roman"/>
                <a:cs typeface="Times New Roman"/>
              </a:rPr>
              <a:t>	</a:t>
            </a:r>
            <a:r>
              <a:rPr sz="2500" spc="56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500" spc="15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2500" spc="10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500" dirty="0">
                <a:solidFill>
                  <a:srgbClr val="8E8A8E"/>
                </a:solidFill>
                <a:latin typeface="Times New Roman"/>
                <a:cs typeface="Times New Roman"/>
              </a:rPr>
              <a:t>	</a:t>
            </a:r>
            <a:r>
              <a:rPr sz="2500" spc="-44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040763" y="9126672"/>
            <a:ext cx="1029969" cy="404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75" spc="-1912" baseline="-1169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700" i="1" spc="-1005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r>
              <a:rPr sz="2850" spc="-330" baseline="-27777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r>
              <a:rPr sz="1700" i="1" spc="-765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r>
              <a:rPr sz="2850" spc="-930" baseline="-27777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4275" spc="-494" baseline="-1169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850" spc="-952" baseline="-27777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1700" i="1" spc="-655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r>
              <a:rPr sz="4275" spc="-607" baseline="-1169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700" i="1" spc="-13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4275" spc="-487" baseline="-11695" dirty="0">
                <a:solidFill>
                  <a:srgbClr val="8E8A8E"/>
                </a:solidFill>
                <a:latin typeface="Times New Roman"/>
                <a:cs typeface="Times New Roman"/>
              </a:rPr>
              <a:t>·-</a:t>
            </a:r>
            <a:r>
              <a:rPr sz="4275" spc="-300" baseline="-11695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1700" i="1" spc="-51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850" spc="-705" baseline="-27777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1700" i="1" spc="-200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r>
              <a:rPr sz="1700" i="1" spc="-32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1700" i="1" spc="-6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1700" i="1" spc="-110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endParaRPr sz="17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081633" y="9372111"/>
            <a:ext cx="998219" cy="551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894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3150" i="1" spc="-1860" baseline="-27777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5775" spc="-1042" baseline="-30303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150" i="1" spc="-1829" baseline="-27777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3150" i="1" spc="-930" baseline="-27777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1600" spc="-509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3150" i="1" spc="-1402" baseline="-27777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1600" spc="-335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3150" i="1" spc="-1702" baseline="-27777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1600" spc="-145" dirty="0">
                <a:solidFill>
                  <a:srgbClr val="7E7980"/>
                </a:solidFill>
                <a:latin typeface="Arial"/>
                <a:cs typeface="Arial"/>
              </a:rPr>
              <a:t>:.</a:t>
            </a:r>
            <a:r>
              <a:rPr sz="1600" spc="-250" dirty="0">
                <a:solidFill>
                  <a:srgbClr val="7E7980"/>
                </a:solidFill>
                <a:latin typeface="Arial"/>
                <a:cs typeface="Arial"/>
              </a:rPr>
              <a:t>:</a:t>
            </a:r>
            <a:r>
              <a:rPr sz="3150" i="1" spc="-900" baseline="-27777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1600" spc="-815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3150" i="1" spc="-292" baseline="-27777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1600" spc="-1140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1600" spc="-340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3150" i="1" spc="-330" baseline="-27777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1600" spc="-470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3150" i="1" spc="-270" baseline="-27777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1600" spc="-440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3150" i="1" spc="-322" baseline="-27777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1600" spc="-409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3150" i="1" spc="-367" baseline="-27777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1600" spc="-290" dirty="0">
                <a:solidFill>
                  <a:srgbClr val="7E7980"/>
                </a:solidFill>
                <a:latin typeface="Arial"/>
                <a:cs typeface="Arial"/>
              </a:rPr>
              <a:t>:</a:t>
            </a:r>
            <a:r>
              <a:rPr sz="3150" i="1" spc="-562" baseline="-27777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1600" spc="40" dirty="0">
                <a:solidFill>
                  <a:srgbClr val="7E7980"/>
                </a:solidFill>
                <a:latin typeface="Arial"/>
                <a:cs typeface="Arial"/>
              </a:rPr>
              <a:t>:</a:t>
            </a:r>
            <a:endParaRPr sz="160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197012" y="7079832"/>
            <a:ext cx="775335" cy="8375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975" spc="-952" baseline="11947" dirty="0">
                <a:solidFill>
                  <a:srgbClr val="444144"/>
                </a:solidFill>
                <a:latin typeface="Arial"/>
                <a:cs typeface="Arial"/>
              </a:rPr>
              <a:t>.</a:t>
            </a:r>
            <a:r>
              <a:rPr sz="6975" spc="-1560" baseline="11947" dirty="0">
                <a:solidFill>
                  <a:srgbClr val="444144"/>
                </a:solidFill>
                <a:latin typeface="Arial"/>
                <a:cs typeface="Arial"/>
              </a:rPr>
              <a:t>.</a:t>
            </a:r>
            <a:r>
              <a:rPr sz="3750" spc="-1280" dirty="0">
                <a:solidFill>
                  <a:srgbClr val="444144"/>
                </a:solidFill>
                <a:latin typeface="Times New Roman"/>
                <a:cs typeface="Times New Roman"/>
              </a:rPr>
              <a:t>?</a:t>
            </a:r>
            <a:r>
              <a:rPr sz="6975" spc="-1897" baseline="11947" dirty="0">
                <a:solidFill>
                  <a:srgbClr val="444144"/>
                </a:solidFill>
                <a:latin typeface="Arial"/>
                <a:cs typeface="Arial"/>
              </a:rPr>
              <a:t>.</a:t>
            </a:r>
            <a:r>
              <a:rPr sz="3750" spc="-150" dirty="0">
                <a:solidFill>
                  <a:srgbClr val="444144"/>
                </a:solidFill>
                <a:latin typeface="Times New Roman"/>
                <a:cs typeface="Times New Roman"/>
              </a:rPr>
              <a:t>I</a:t>
            </a:r>
            <a:r>
              <a:rPr sz="5775" spc="-2347" baseline="-12987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750" spc="-1015" dirty="0">
                <a:solidFill>
                  <a:srgbClr val="7E7980"/>
                </a:solidFill>
                <a:latin typeface="Times New Roman"/>
                <a:cs typeface="Times New Roman"/>
              </a:rPr>
              <a:t>:=</a:t>
            </a:r>
            <a:r>
              <a:rPr sz="3750" spc="-74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5775" spc="-1920" baseline="-12987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750" spc="-940" dirty="0">
                <a:solidFill>
                  <a:srgbClr val="7E7980"/>
                </a:solidFill>
                <a:latin typeface="Times New Roman"/>
                <a:cs typeface="Times New Roman"/>
              </a:rPr>
              <a:t>:=-</a:t>
            </a:r>
            <a:endParaRPr sz="375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2547760" y="7503986"/>
            <a:ext cx="54419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42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200" spc="-13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200" spc="58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2084773" y="7753539"/>
            <a:ext cx="1003300" cy="495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59385" algn="r">
              <a:lnSpc>
                <a:spcPts val="1010"/>
              </a:lnSpc>
            </a:pPr>
            <a:r>
              <a:rPr sz="1500" spc="-10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endParaRPr sz="1500">
              <a:latin typeface="Arial"/>
              <a:cs typeface="Arial"/>
            </a:endParaRPr>
          </a:p>
          <a:p>
            <a:pPr marL="12700">
              <a:lnSpc>
                <a:spcPts val="2990"/>
              </a:lnSpc>
            </a:pPr>
            <a:r>
              <a:rPr sz="3150" spc="-67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4125" spc="-1222" baseline="808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150" spc="-56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150" spc="-97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4125" spc="-757" baseline="808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150" spc="-79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4125" spc="-592" baseline="808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150" spc="-61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150" spc="-28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4125" spc="-1214" baseline="808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150" spc="-484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4125" spc="-914" baseline="808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150" spc="-29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4125" spc="-1297" baseline="808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150" spc="-37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4125" spc="-487" baseline="808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4125" spc="232" baseline="808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endParaRPr sz="4125" baseline="808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2115228" y="8191053"/>
            <a:ext cx="952500" cy="307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75" spc="-757" baseline="-15151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800" i="1" spc="-254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475" spc="-869" baseline="-15151" dirty="0">
                <a:solidFill>
                  <a:srgbClr val="A3A1A3"/>
                </a:solidFill>
                <a:latin typeface="Times New Roman"/>
                <a:cs typeface="Times New Roman"/>
              </a:rPr>
              <a:t>:</a:t>
            </a:r>
            <a:r>
              <a:rPr sz="1800" i="1" spc="-484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2475" spc="-60" baseline="-15151" dirty="0">
                <a:solidFill>
                  <a:srgbClr val="A3A1A3"/>
                </a:solidFill>
                <a:latin typeface="Times New Roman"/>
                <a:cs typeface="Times New Roman"/>
              </a:rPr>
              <a:t>:</a:t>
            </a:r>
            <a:r>
              <a:rPr sz="1800" i="1" spc="-39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475" spc="179" baseline="-15151" dirty="0">
                <a:solidFill>
                  <a:srgbClr val="A3A1A3"/>
                </a:solidFill>
                <a:latin typeface="Times New Roman"/>
                <a:cs typeface="Times New Roman"/>
              </a:rPr>
              <a:t>:</a:t>
            </a:r>
            <a:r>
              <a:rPr sz="1800" i="1" spc="-225" dirty="0">
                <a:solidFill>
                  <a:srgbClr val="A3A1A3"/>
                </a:solidFill>
                <a:latin typeface="Arial"/>
                <a:cs typeface="Arial"/>
              </a:rPr>
              <a:t>-=</a:t>
            </a:r>
            <a:r>
              <a:rPr sz="1800" i="1" spc="-33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475" spc="-375" baseline="-15151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800" i="1" spc="-70" dirty="0">
                <a:solidFill>
                  <a:srgbClr val="7E7980"/>
                </a:solidFill>
                <a:latin typeface="Arial"/>
                <a:cs typeface="Arial"/>
              </a:rPr>
              <a:t>:::</a:t>
            </a:r>
            <a:r>
              <a:rPr sz="1800" i="1" spc="-525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1800" i="1" spc="-495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475" spc="-187" baseline="-15151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475" spc="-300" baseline="-15151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800" i="1" spc="-994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2475" spc="-225" baseline="-15151" dirty="0">
                <a:solidFill>
                  <a:srgbClr val="7E7980"/>
                </a:solidFill>
                <a:latin typeface="Times New Roman"/>
                <a:cs typeface="Times New Roman"/>
              </a:rPr>
              <a:t>.:-</a:t>
            </a:r>
            <a:endParaRPr sz="2475" baseline="-15151">
              <a:latin typeface="Times New Roman"/>
              <a:cs typeface="Times New Roman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2133878" y="8337186"/>
            <a:ext cx="797560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41680" algn="l"/>
              </a:tabLst>
            </a:pPr>
            <a:r>
              <a:rPr sz="2350" spc="-550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350" spc="22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350" spc="10" dirty="0">
                <a:solidFill>
                  <a:srgbClr val="A3A1A3"/>
                </a:solidFill>
                <a:latin typeface="Arial"/>
                <a:cs typeface="Arial"/>
              </a:rPr>
              <a:t>--</a:t>
            </a:r>
            <a:r>
              <a:rPr sz="2350" spc="14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350" dirty="0">
                <a:solidFill>
                  <a:srgbClr val="A3A1A3"/>
                </a:solidFill>
                <a:latin typeface="Arial"/>
                <a:cs typeface="Arial"/>
              </a:rPr>
              <a:t>	</a:t>
            </a:r>
            <a:r>
              <a:rPr sz="2350" spc="-509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350" spc="-844" dirty="0">
                <a:solidFill>
                  <a:srgbClr val="7E7980"/>
                </a:solidFill>
                <a:latin typeface="Arial"/>
                <a:cs typeface="Arial"/>
              </a:rPr>
              <a:t>­</a:t>
            </a:r>
            <a:endParaRPr sz="2350">
              <a:latin typeface="Arial"/>
              <a:cs typeface="Arial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2070563" y="8358495"/>
            <a:ext cx="24130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17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500" spc="-16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500" spc="-69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512686" y="8358495"/>
            <a:ext cx="54673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61009" algn="l"/>
              </a:tabLst>
            </a:pPr>
            <a:r>
              <a:rPr sz="2500" spc="9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500" spc="-10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500" spc="-320" dirty="0">
                <a:solidFill>
                  <a:srgbClr val="7E7980"/>
                </a:solidFill>
                <a:latin typeface="Times New Roman"/>
                <a:cs typeface="Times New Roman"/>
              </a:rPr>
              <a:t>·</a:t>
            </a:r>
            <a:r>
              <a:rPr sz="2500" dirty="0">
                <a:solidFill>
                  <a:srgbClr val="7E7980"/>
                </a:solidFill>
                <a:latin typeface="Times New Roman"/>
                <a:cs typeface="Times New Roman"/>
              </a:rPr>
              <a:t>	</a:t>
            </a:r>
            <a:r>
              <a:rPr sz="2500" spc="-27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2084773" y="8379466"/>
            <a:ext cx="7302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459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2603879" y="8379466"/>
            <a:ext cx="18224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125" dirty="0">
                <a:solidFill>
                  <a:srgbClr val="8E8A8E"/>
                </a:solidFill>
                <a:latin typeface="Times New Roman"/>
                <a:cs typeface="Times New Roman"/>
              </a:rPr>
              <a:t>.-</a:t>
            </a:r>
            <a:r>
              <a:rPr sz="2500" spc="-81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133878" y="8382949"/>
            <a:ext cx="864869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36905" algn="l"/>
              </a:tabLst>
            </a:pPr>
            <a:r>
              <a:rPr sz="3150" spc="-420" dirty="0">
                <a:solidFill>
                  <a:srgbClr val="8E8A8E"/>
                </a:solidFill>
                <a:latin typeface="Times New Roman"/>
                <a:cs typeface="Times New Roman"/>
              </a:rPr>
              <a:t>-----	</a:t>
            </a:r>
            <a:r>
              <a:rPr sz="3150" spc="-19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150" spc="-36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150" spc="-90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150">
              <a:latin typeface="Times New Roman"/>
              <a:cs typeface="Times New Roman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5437924" y="2669969"/>
            <a:ext cx="486409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50" spc="2445" dirty="0">
                <a:solidFill>
                  <a:srgbClr val="8C9CC8"/>
                </a:solidFill>
                <a:latin typeface="Arial"/>
                <a:cs typeface="Arial"/>
              </a:rPr>
              <a:t>-</a:t>
            </a:r>
            <a:endParaRPr sz="3550">
              <a:latin typeface="Arial"/>
              <a:cs typeface="Arial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3259721" y="4356867"/>
            <a:ext cx="97790" cy="188595"/>
          </a:xfrm>
          <a:custGeom>
            <a:avLst/>
            <a:gdLst/>
            <a:ahLst/>
            <a:cxnLst/>
            <a:rect l="l" t="t" r="r" b="b"/>
            <a:pathLst>
              <a:path w="97789" h="188595">
                <a:moveTo>
                  <a:pt x="0" y="0"/>
                </a:moveTo>
                <a:lnTo>
                  <a:pt x="97789" y="0"/>
                </a:lnTo>
                <a:lnTo>
                  <a:pt x="97789" y="188062"/>
                </a:lnTo>
                <a:lnTo>
                  <a:pt x="0" y="188062"/>
                </a:lnTo>
                <a:lnTo>
                  <a:pt x="0" y="0"/>
                </a:lnTo>
                <a:close/>
              </a:path>
            </a:pathLst>
          </a:custGeom>
          <a:solidFill>
            <a:srgbClr val="575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606976" y="4356867"/>
            <a:ext cx="64769" cy="188595"/>
          </a:xfrm>
          <a:custGeom>
            <a:avLst/>
            <a:gdLst/>
            <a:ahLst/>
            <a:cxnLst/>
            <a:rect l="l" t="t" r="r" b="b"/>
            <a:pathLst>
              <a:path w="64770" h="188595">
                <a:moveTo>
                  <a:pt x="0" y="0"/>
                </a:moveTo>
                <a:lnTo>
                  <a:pt x="64662" y="0"/>
                </a:lnTo>
                <a:lnTo>
                  <a:pt x="64662" y="188062"/>
                </a:lnTo>
                <a:lnTo>
                  <a:pt x="0" y="188062"/>
                </a:lnTo>
                <a:lnTo>
                  <a:pt x="0" y="0"/>
                </a:lnTo>
                <a:close/>
              </a:path>
            </a:pathLst>
          </a:custGeom>
          <a:solidFill>
            <a:srgbClr val="7C8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625051" y="4595605"/>
            <a:ext cx="69850" cy="0"/>
          </a:xfrm>
          <a:custGeom>
            <a:avLst/>
            <a:gdLst/>
            <a:ahLst/>
            <a:cxnLst/>
            <a:rect l="l" t="t" r="r" b="b"/>
            <a:pathLst>
              <a:path w="69850">
                <a:moveTo>
                  <a:pt x="0" y="0"/>
                </a:moveTo>
                <a:lnTo>
                  <a:pt x="69341" y="0"/>
                </a:lnTo>
              </a:path>
            </a:pathLst>
          </a:custGeom>
          <a:ln w="44585">
            <a:solidFill>
              <a:srgbClr val="3F3D3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730275" y="4573948"/>
            <a:ext cx="49530" cy="43815"/>
          </a:xfrm>
          <a:custGeom>
            <a:avLst/>
            <a:gdLst/>
            <a:ahLst/>
            <a:cxnLst/>
            <a:rect l="l" t="t" r="r" b="b"/>
            <a:pathLst>
              <a:path w="49529" h="43814">
                <a:moveTo>
                  <a:pt x="0" y="21657"/>
                </a:moveTo>
                <a:lnTo>
                  <a:pt x="49450" y="21657"/>
                </a:lnTo>
              </a:path>
            </a:pathLst>
          </a:custGeom>
          <a:ln w="44585">
            <a:solidFill>
              <a:srgbClr val="5752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3249256" y="4376978"/>
            <a:ext cx="765175" cy="248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01345" algn="l"/>
              </a:tabLst>
            </a:pPr>
            <a:r>
              <a:rPr sz="1100" spc="-180" dirty="0">
                <a:solidFill>
                  <a:srgbClr val="A3A1A3"/>
                </a:solidFill>
                <a:latin typeface="Times New Roman"/>
                <a:cs typeface="Times New Roman"/>
              </a:rPr>
              <a:t>4</a:t>
            </a:r>
            <a:r>
              <a:rPr sz="1100" spc="-380" dirty="0">
                <a:solidFill>
                  <a:srgbClr val="A3A1A3"/>
                </a:solidFill>
                <a:latin typeface="Times New Roman"/>
                <a:cs typeface="Times New Roman"/>
              </a:rPr>
              <a:t>1</a:t>
            </a:r>
            <a:r>
              <a:rPr sz="1100" spc="-150" dirty="0">
                <a:latin typeface="Times New Roman"/>
                <a:cs typeface="Times New Roman"/>
              </a:rPr>
              <a:t>-</a:t>
            </a:r>
            <a:r>
              <a:rPr sz="1100" spc="-135" dirty="0">
                <a:solidFill>
                  <a:srgbClr val="8E8A8E"/>
                </a:solidFill>
                <a:latin typeface="Times New Roman"/>
                <a:cs typeface="Times New Roman"/>
              </a:rPr>
              <a:t>...-</a:t>
            </a:r>
            <a:r>
              <a:rPr sz="1100" spc="-105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1100" spc="100" dirty="0">
                <a:solidFill>
                  <a:srgbClr val="7089BF"/>
                </a:solidFill>
                <a:latin typeface="Times New Roman"/>
                <a:cs typeface="Times New Roman"/>
              </a:rPr>
              <a:t>.</a:t>
            </a:r>
            <a:r>
              <a:rPr sz="1100" spc="-1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spc="-100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1100" spc="-24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spc="13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1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1100" spc="-2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100" spc="-8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1100" dirty="0">
                <a:latin typeface="Times New Roman"/>
                <a:cs typeface="Times New Roman"/>
              </a:rPr>
              <a:t>--</a:t>
            </a:r>
            <a:endParaRPr sz="1100">
              <a:latin typeface="Times New Roman"/>
              <a:cs typeface="Times New Roman"/>
            </a:endParaRPr>
          </a:p>
          <a:p>
            <a:pPr marL="33655">
              <a:lnSpc>
                <a:spcPct val="100000"/>
              </a:lnSpc>
              <a:spcBef>
                <a:spcPts val="355"/>
              </a:spcBef>
            </a:pPr>
            <a:r>
              <a:rPr sz="250" spc="140" dirty="0">
                <a:solidFill>
                  <a:srgbClr val="8E8A8E"/>
                </a:solidFill>
                <a:latin typeface="Arial"/>
                <a:cs typeface="Arial"/>
              </a:rPr>
              <a:t>•         </a:t>
            </a:r>
            <a:r>
              <a:rPr sz="250" spc="10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250" spc="375" dirty="0">
                <a:solidFill>
                  <a:srgbClr val="8E8A8E"/>
                </a:solidFill>
                <a:latin typeface="Arial"/>
                <a:cs typeface="Arial"/>
              </a:rPr>
              <a:t>•</a:t>
            </a:r>
            <a:r>
              <a:rPr sz="250" dirty="0">
                <a:solidFill>
                  <a:srgbClr val="8E8A8E"/>
                </a:solidFill>
                <a:latin typeface="Arial"/>
                <a:cs typeface="Arial"/>
              </a:rPr>
              <a:t>      </a:t>
            </a:r>
            <a:r>
              <a:rPr sz="250" spc="90" dirty="0">
                <a:solidFill>
                  <a:srgbClr val="8E8A8E"/>
                </a:solidFill>
                <a:latin typeface="Arial"/>
                <a:cs typeface="Arial"/>
              </a:rPr>
              <a:t>I</a:t>
            </a:r>
            <a:r>
              <a:rPr sz="250" dirty="0">
                <a:solidFill>
                  <a:srgbClr val="8E8A8E"/>
                </a:solidFill>
                <a:latin typeface="Arial"/>
                <a:cs typeface="Arial"/>
              </a:rPr>
              <a:t>         </a:t>
            </a:r>
            <a:r>
              <a:rPr sz="250" spc="2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250" spc="434" dirty="0">
                <a:solidFill>
                  <a:srgbClr val="A3A1A3"/>
                </a:solidFill>
                <a:latin typeface="Arial"/>
                <a:cs typeface="Arial"/>
              </a:rPr>
              <a:t>•</a:t>
            </a:r>
            <a:r>
              <a:rPr sz="250" dirty="0">
                <a:solidFill>
                  <a:srgbClr val="A3A1A3"/>
                </a:solidFill>
                <a:latin typeface="Arial"/>
                <a:cs typeface="Arial"/>
              </a:rPr>
              <a:t>   </a:t>
            </a:r>
            <a:r>
              <a:rPr sz="250" spc="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250" spc="300" dirty="0">
                <a:solidFill>
                  <a:srgbClr val="A3A1A3"/>
                </a:solidFill>
                <a:latin typeface="Arial"/>
                <a:cs typeface="Arial"/>
              </a:rPr>
              <a:t>•</a:t>
            </a:r>
            <a:r>
              <a:rPr sz="250" dirty="0">
                <a:solidFill>
                  <a:srgbClr val="A3A1A3"/>
                </a:solidFill>
                <a:latin typeface="Arial"/>
                <a:cs typeface="Arial"/>
              </a:rPr>
              <a:t>             </a:t>
            </a:r>
            <a:r>
              <a:rPr sz="250" spc="2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250" spc="65" dirty="0">
                <a:solidFill>
                  <a:srgbClr val="8E8A8E"/>
                </a:solidFill>
                <a:latin typeface="Arial"/>
                <a:cs typeface="Arial"/>
              </a:rPr>
              <a:t>•</a:t>
            </a:r>
            <a:endParaRPr sz="250">
              <a:latin typeface="Arial"/>
              <a:cs typeface="Arial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3216595" y="4600009"/>
            <a:ext cx="93980" cy="312420"/>
          </a:xfrm>
          <a:custGeom>
            <a:avLst/>
            <a:gdLst/>
            <a:ahLst/>
            <a:cxnLst/>
            <a:rect l="l" t="t" r="r" b="b"/>
            <a:pathLst>
              <a:path w="93979" h="312420">
                <a:moveTo>
                  <a:pt x="0" y="0"/>
                </a:moveTo>
                <a:lnTo>
                  <a:pt x="93383" y="0"/>
                </a:lnTo>
                <a:lnTo>
                  <a:pt x="93383" y="311869"/>
                </a:lnTo>
                <a:lnTo>
                  <a:pt x="0" y="311869"/>
                </a:lnTo>
                <a:lnTo>
                  <a:pt x="0" y="0"/>
                </a:lnTo>
                <a:close/>
              </a:path>
            </a:pathLst>
          </a:custGeom>
          <a:solidFill>
            <a:srgbClr val="575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549459" y="4623189"/>
            <a:ext cx="111760" cy="278765"/>
          </a:xfrm>
          <a:custGeom>
            <a:avLst/>
            <a:gdLst/>
            <a:ahLst/>
            <a:cxnLst/>
            <a:rect l="l" t="t" r="r" b="b"/>
            <a:pathLst>
              <a:path w="111760" h="278764">
                <a:moveTo>
                  <a:pt x="0" y="0"/>
                </a:moveTo>
                <a:lnTo>
                  <a:pt x="111172" y="0"/>
                </a:lnTo>
                <a:lnTo>
                  <a:pt x="111172" y="278717"/>
                </a:lnTo>
                <a:lnTo>
                  <a:pt x="0" y="278717"/>
                </a:lnTo>
                <a:lnTo>
                  <a:pt x="0" y="0"/>
                </a:lnTo>
                <a:close/>
              </a:path>
            </a:pathLst>
          </a:custGeom>
          <a:solidFill>
            <a:srgbClr val="7C8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649346" y="4623189"/>
            <a:ext cx="127635" cy="278765"/>
          </a:xfrm>
          <a:custGeom>
            <a:avLst/>
            <a:gdLst/>
            <a:ahLst/>
            <a:cxnLst/>
            <a:rect l="l" t="t" r="r" b="b"/>
            <a:pathLst>
              <a:path w="127635" h="278764">
                <a:moveTo>
                  <a:pt x="0" y="0"/>
                </a:moveTo>
                <a:lnTo>
                  <a:pt x="127425" y="0"/>
                </a:lnTo>
                <a:lnTo>
                  <a:pt x="127425" y="278717"/>
                </a:lnTo>
                <a:lnTo>
                  <a:pt x="0" y="278717"/>
                </a:lnTo>
                <a:lnTo>
                  <a:pt x="0" y="0"/>
                </a:lnTo>
                <a:close/>
              </a:path>
            </a:pathLst>
          </a:custGeom>
          <a:solidFill>
            <a:srgbClr val="6B6B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3214182" y="4639712"/>
            <a:ext cx="57785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380" dirty="0">
                <a:solidFill>
                  <a:srgbClr val="A3A1A3"/>
                </a:solidFill>
                <a:latin typeface="Arial"/>
                <a:cs typeface="Arial"/>
              </a:rPr>
              <a:t>' </a:t>
            </a:r>
            <a:r>
              <a:rPr sz="1800" spc="-18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650" i="1" spc="-204" dirty="0">
                <a:solidFill>
                  <a:srgbClr val="8E8A8E"/>
                </a:solidFill>
                <a:latin typeface="Times New Roman"/>
                <a:cs typeface="Times New Roman"/>
              </a:rPr>
              <a:t>-;.</a:t>
            </a:r>
            <a:r>
              <a:rPr sz="1650" i="1" spc="-27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650" i="1" spc="-50" dirty="0">
                <a:solidFill>
                  <a:srgbClr val="BDBCBF"/>
                </a:solidFill>
                <a:latin typeface="Times New Roman"/>
                <a:cs typeface="Times New Roman"/>
              </a:rPr>
              <a:t>.</a:t>
            </a:r>
            <a:r>
              <a:rPr sz="1650" i="1" spc="-150" dirty="0">
                <a:solidFill>
                  <a:srgbClr val="BDBCBF"/>
                </a:solidFill>
                <a:latin typeface="Times New Roman"/>
                <a:cs typeface="Times New Roman"/>
              </a:rPr>
              <a:t>:</a:t>
            </a:r>
            <a:r>
              <a:rPr sz="1650" i="1" spc="-135" dirty="0">
                <a:solidFill>
                  <a:srgbClr val="A3A1A3"/>
                </a:solidFill>
                <a:latin typeface="Times New Roman"/>
                <a:cs typeface="Times New Roman"/>
              </a:rPr>
              <a:t>-..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3384658" y="4855569"/>
            <a:ext cx="0" cy="67945"/>
          </a:xfrm>
          <a:custGeom>
            <a:avLst/>
            <a:gdLst/>
            <a:ahLst/>
            <a:cxnLst/>
            <a:rect l="l" t="t" r="r" b="b"/>
            <a:pathLst>
              <a:path h="67945">
                <a:moveTo>
                  <a:pt x="0" y="0"/>
                </a:moveTo>
                <a:lnTo>
                  <a:pt x="0" y="67567"/>
                </a:lnTo>
              </a:path>
            </a:pathLst>
          </a:custGeom>
          <a:ln w="52896">
            <a:solidFill>
              <a:srgbClr val="5752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3270300" y="4833113"/>
            <a:ext cx="36004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90" dirty="0">
                <a:solidFill>
                  <a:srgbClr val="8E8A8E"/>
                </a:solidFill>
                <a:latin typeface="Times New Roman"/>
                <a:cs typeface="Times New Roman"/>
              </a:rPr>
              <a:t>•   </a:t>
            </a:r>
            <a:r>
              <a:rPr sz="400" spc="-3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400" i="1" spc="30" dirty="0">
                <a:solidFill>
                  <a:srgbClr val="A3A1A3"/>
                </a:solidFill>
                <a:latin typeface="Times New Roman"/>
                <a:cs typeface="Times New Roman"/>
              </a:rPr>
              <a:t>-4</a:t>
            </a:r>
            <a:r>
              <a:rPr sz="400" i="1" dirty="0">
                <a:solidFill>
                  <a:srgbClr val="A3A1A3"/>
                </a:solidFill>
                <a:latin typeface="Times New Roman"/>
                <a:cs typeface="Times New Roman"/>
              </a:rPr>
              <a:t>        </a:t>
            </a:r>
            <a:r>
              <a:rPr sz="400" i="1" spc="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600" spc="-250" dirty="0">
                <a:solidFill>
                  <a:srgbClr val="7E7980"/>
                </a:solidFill>
                <a:latin typeface="Arial"/>
                <a:cs typeface="Arial"/>
              </a:rPr>
              <a:t>'</a:t>
            </a:r>
            <a:r>
              <a:rPr sz="600" spc="-140" dirty="0">
                <a:solidFill>
                  <a:srgbClr val="7E7980"/>
                </a:solidFill>
                <a:latin typeface="Arial"/>
                <a:cs typeface="Arial"/>
              </a:rPr>
              <a:t>.w.</a:t>
            </a:r>
            <a:endParaRPr sz="600">
              <a:latin typeface="Arial"/>
              <a:cs typeface="Arial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848850" y="4828345"/>
            <a:ext cx="117475" cy="104139"/>
          </a:xfrm>
          <a:custGeom>
            <a:avLst/>
            <a:gdLst/>
            <a:ahLst/>
            <a:cxnLst/>
            <a:rect l="l" t="t" r="r" b="b"/>
            <a:pathLst>
              <a:path w="117475" h="104139">
                <a:moveTo>
                  <a:pt x="0" y="0"/>
                </a:moveTo>
                <a:lnTo>
                  <a:pt x="116944" y="0"/>
                </a:lnTo>
                <a:lnTo>
                  <a:pt x="116944" y="103956"/>
                </a:lnTo>
                <a:lnTo>
                  <a:pt x="0" y="103956"/>
                </a:lnTo>
                <a:lnTo>
                  <a:pt x="0" y="0"/>
                </a:lnTo>
                <a:close/>
              </a:path>
            </a:pathLst>
          </a:custGeom>
          <a:solidFill>
            <a:srgbClr val="7C85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973300" y="4828345"/>
            <a:ext cx="0" cy="104139"/>
          </a:xfrm>
          <a:custGeom>
            <a:avLst/>
            <a:gdLst/>
            <a:ahLst/>
            <a:cxnLst/>
            <a:rect l="l" t="t" r="r" b="b"/>
            <a:pathLst>
              <a:path h="104139">
                <a:moveTo>
                  <a:pt x="0" y="0"/>
                </a:moveTo>
                <a:lnTo>
                  <a:pt x="0" y="103956"/>
                </a:lnTo>
              </a:path>
            </a:pathLst>
          </a:custGeom>
          <a:ln w="24614">
            <a:solidFill>
              <a:srgbClr val="6B6B6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3838512" y="4833113"/>
            <a:ext cx="167640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dirty="0">
                <a:solidFill>
                  <a:srgbClr val="A3A1A3"/>
                </a:solidFill>
                <a:latin typeface="Arial"/>
                <a:cs typeface="Arial"/>
              </a:rPr>
              <a:t>-.,..</a:t>
            </a:r>
            <a:r>
              <a:rPr sz="600" spc="-11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600" spc="-20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endParaRPr sz="6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6700616" y="3018597"/>
            <a:ext cx="46037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i="1" spc="330" dirty="0">
                <a:solidFill>
                  <a:srgbClr val="E8CD3F"/>
                </a:solidFill>
                <a:latin typeface="Times New Roman"/>
                <a:cs typeface="Times New Roman"/>
              </a:rPr>
              <a:t>J</a:t>
            </a:r>
            <a:r>
              <a:rPr sz="1600" i="1" spc="40" dirty="0">
                <a:solidFill>
                  <a:srgbClr val="DBAF3B"/>
                </a:solidFill>
                <a:latin typeface="Times New Roman"/>
                <a:cs typeface="Times New Roman"/>
              </a:rPr>
              <a:t>.A..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700616" y="3095237"/>
            <a:ext cx="43116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25" spc="89" baseline="-2071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550" spc="40" dirty="0">
                <a:solidFill>
                  <a:srgbClr val="8E8A8E"/>
                </a:solidFill>
                <a:latin typeface="Times New Roman"/>
                <a:cs typeface="Times New Roman"/>
              </a:rPr>
              <a:t>IQIUllll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7668680" y="2746585"/>
            <a:ext cx="871219" cy="571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2115" algn="l"/>
              </a:tabLst>
            </a:pPr>
            <a:r>
              <a:rPr sz="4300" spc="-825" dirty="0">
                <a:solidFill>
                  <a:srgbClr val="8C9CC8"/>
                </a:solidFill>
                <a:latin typeface="Arial"/>
                <a:cs typeface="Arial"/>
              </a:rPr>
              <a:t>"	</a:t>
            </a:r>
            <a:r>
              <a:rPr sz="4300" spc="-1105" dirty="0">
                <a:solidFill>
                  <a:srgbClr val="8C9CC8"/>
                </a:solidFill>
                <a:latin typeface="Arial"/>
                <a:cs typeface="Arial"/>
              </a:rPr>
              <a:t>·</a:t>
            </a:r>
            <a:r>
              <a:rPr sz="4300" spc="550" dirty="0">
                <a:solidFill>
                  <a:srgbClr val="8C9CC8"/>
                </a:solidFill>
                <a:latin typeface="Arial"/>
                <a:cs typeface="Arial"/>
              </a:rPr>
              <a:t>-</a:t>
            </a:r>
            <a:r>
              <a:rPr sz="4300" spc="-245" dirty="0">
                <a:solidFill>
                  <a:srgbClr val="8C9CC8"/>
                </a:solidFill>
                <a:latin typeface="Arial"/>
                <a:cs typeface="Arial"/>
              </a:rPr>
              <a:t>­</a:t>
            </a:r>
            <a:endParaRPr sz="43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7668680" y="2848820"/>
            <a:ext cx="532765" cy="514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54025" algn="l"/>
              </a:tabLst>
            </a:pPr>
            <a:r>
              <a:rPr sz="3850" spc="-235" dirty="0">
                <a:solidFill>
                  <a:srgbClr val="8C9CC8"/>
                </a:solidFill>
                <a:latin typeface="Arial"/>
                <a:cs typeface="Arial"/>
              </a:rPr>
              <a:t>-</a:t>
            </a:r>
            <a:r>
              <a:rPr sz="3850" spc="-760" dirty="0">
                <a:solidFill>
                  <a:srgbClr val="5972AF"/>
                </a:solidFill>
                <a:latin typeface="Arial"/>
                <a:cs typeface="Arial"/>
              </a:rPr>
              <a:t>·</a:t>
            </a:r>
            <a:r>
              <a:rPr sz="3850" dirty="0">
                <a:solidFill>
                  <a:srgbClr val="5972AF"/>
                </a:solidFill>
                <a:latin typeface="Arial"/>
                <a:cs typeface="Arial"/>
              </a:rPr>
              <a:t>	</a:t>
            </a:r>
            <a:r>
              <a:rPr sz="3850" spc="-770" dirty="0">
                <a:solidFill>
                  <a:srgbClr val="7089BF"/>
                </a:solidFill>
                <a:latin typeface="Arial"/>
                <a:cs typeface="Arial"/>
              </a:rPr>
              <a:t>­</a:t>
            </a:r>
            <a:endParaRPr sz="385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7858084" y="2739420"/>
            <a:ext cx="219075" cy="749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350" spc="-1290" dirty="0">
                <a:solidFill>
                  <a:srgbClr val="8C9CC8"/>
                </a:solidFill>
                <a:latin typeface="Times New Roman"/>
                <a:cs typeface="Times New Roman"/>
              </a:rPr>
              <a:t>-</a:t>
            </a:r>
            <a:r>
              <a:rPr sz="1900" spc="-235" dirty="0">
                <a:solidFill>
                  <a:srgbClr val="8C9CC8"/>
                </a:solidFill>
                <a:latin typeface="Times New Roman"/>
                <a:cs typeface="Times New Roman"/>
              </a:rPr>
              <a:t>..</a:t>
            </a:r>
            <a:r>
              <a:rPr sz="1900" spc="-245" dirty="0">
                <a:solidFill>
                  <a:srgbClr val="8C9CC8"/>
                </a:solidFill>
                <a:latin typeface="Times New Roman"/>
                <a:cs typeface="Times New Roman"/>
              </a:rPr>
              <a:t>.</a:t>
            </a:r>
            <a:r>
              <a:rPr sz="5700" spc="-1590" dirty="0">
                <a:solidFill>
                  <a:srgbClr val="7089BF"/>
                </a:solidFill>
                <a:latin typeface="Times New Roman"/>
                <a:cs typeface="Times New Roman"/>
              </a:rPr>
              <a:t>-</a:t>
            </a:r>
            <a:endParaRPr sz="5700">
              <a:latin typeface="Times New Roman"/>
              <a:cs typeface="Times New Roman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8102440" y="3529527"/>
            <a:ext cx="116205" cy="2882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4290">
              <a:lnSpc>
                <a:spcPct val="100000"/>
              </a:lnSpc>
            </a:pPr>
            <a:r>
              <a:rPr sz="1650" spc="-305" dirty="0">
                <a:solidFill>
                  <a:srgbClr val="AE7957"/>
                </a:solidFill>
                <a:latin typeface="Times New Roman"/>
                <a:cs typeface="Times New Roman"/>
              </a:rPr>
              <a:t>.</a:t>
            </a:r>
            <a:r>
              <a:rPr sz="1650" spc="-150" dirty="0">
                <a:solidFill>
                  <a:srgbClr val="AE7957"/>
                </a:solidFill>
                <a:latin typeface="Times New Roman"/>
                <a:cs typeface="Times New Roman"/>
              </a:rPr>
              <a:t>..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8184708" y="3529527"/>
            <a:ext cx="105410" cy="306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655">
              <a:lnSpc>
                <a:spcPct val="100000"/>
              </a:lnSpc>
            </a:pPr>
            <a:r>
              <a:rPr sz="1650" spc="-150" dirty="0">
                <a:solidFill>
                  <a:srgbClr val="AE7957"/>
                </a:solidFill>
                <a:latin typeface="Times New Roman"/>
                <a:cs typeface="Times New Roman"/>
              </a:rPr>
              <a:t>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8011836" y="3682240"/>
            <a:ext cx="0" cy="113030"/>
          </a:xfrm>
          <a:custGeom>
            <a:avLst/>
            <a:gdLst/>
            <a:ahLst/>
            <a:cxnLst/>
            <a:rect l="l" t="t" r="r" b="b"/>
            <a:pathLst>
              <a:path h="113029">
                <a:moveTo>
                  <a:pt x="0" y="0"/>
                </a:moveTo>
                <a:lnTo>
                  <a:pt x="0" y="112619"/>
                </a:lnTo>
              </a:path>
            </a:pathLst>
          </a:custGeom>
          <a:ln w="45859">
            <a:solidFill>
              <a:srgbClr val="5752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102440" y="3609626"/>
            <a:ext cx="93345" cy="208279"/>
          </a:xfrm>
          <a:custGeom>
            <a:avLst/>
            <a:gdLst/>
            <a:ahLst/>
            <a:cxnLst/>
            <a:rect l="l" t="t" r="r" b="b"/>
            <a:pathLst>
              <a:path w="93345" h="208279">
                <a:moveTo>
                  <a:pt x="0" y="0"/>
                </a:moveTo>
                <a:lnTo>
                  <a:pt x="92872" y="0"/>
                </a:lnTo>
                <a:lnTo>
                  <a:pt x="92872" y="207912"/>
                </a:lnTo>
                <a:lnTo>
                  <a:pt x="0" y="207912"/>
                </a:lnTo>
                <a:lnTo>
                  <a:pt x="0" y="0"/>
                </a:lnTo>
                <a:close/>
              </a:path>
            </a:pathLst>
          </a:custGeom>
          <a:solidFill>
            <a:srgbClr val="575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184708" y="3537014"/>
            <a:ext cx="105410" cy="299720"/>
          </a:xfrm>
          <a:custGeom>
            <a:avLst/>
            <a:gdLst/>
            <a:ahLst/>
            <a:cxnLst/>
            <a:rect l="l" t="t" r="r" b="b"/>
            <a:pathLst>
              <a:path w="105409" h="299720">
                <a:moveTo>
                  <a:pt x="0" y="0"/>
                </a:moveTo>
                <a:lnTo>
                  <a:pt x="105014" y="0"/>
                </a:lnTo>
                <a:lnTo>
                  <a:pt x="105014" y="299191"/>
                </a:lnTo>
                <a:lnTo>
                  <a:pt x="0" y="299191"/>
                </a:lnTo>
                <a:lnTo>
                  <a:pt x="0" y="0"/>
                </a:lnTo>
                <a:close/>
              </a:path>
            </a:pathLst>
          </a:custGeom>
          <a:solidFill>
            <a:srgbClr val="575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373715" y="3609626"/>
            <a:ext cx="0" cy="208279"/>
          </a:xfrm>
          <a:custGeom>
            <a:avLst/>
            <a:gdLst/>
            <a:ahLst/>
            <a:cxnLst/>
            <a:rect l="l" t="t" r="r" b="b"/>
            <a:pathLst>
              <a:path h="208279">
                <a:moveTo>
                  <a:pt x="0" y="0"/>
                </a:moveTo>
                <a:lnTo>
                  <a:pt x="0" y="207912"/>
                </a:lnTo>
              </a:path>
            </a:pathLst>
          </a:custGeom>
          <a:ln w="52772">
            <a:solidFill>
              <a:srgbClr val="5752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7691931" y="3564972"/>
            <a:ext cx="732790" cy="474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7480">
              <a:lnSpc>
                <a:spcPct val="100000"/>
              </a:lnSpc>
            </a:pPr>
            <a:r>
              <a:rPr sz="1850" spc="-36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850" spc="23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850" spc="-27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650" spc="-70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r>
              <a:rPr sz="650" dirty="0">
                <a:solidFill>
                  <a:srgbClr val="A3A1A3"/>
                </a:solidFill>
                <a:latin typeface="Arial"/>
                <a:cs typeface="Arial"/>
              </a:rPr>
              <a:t>  </a:t>
            </a:r>
            <a:r>
              <a:rPr sz="650" spc="5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200" spc="-165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r>
              <a:rPr sz="1200" spc="-210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1750" spc="-200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1750" spc="11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200" spc="-14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endParaRPr sz="1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850" spc="-114" dirty="0">
                <a:solidFill>
                  <a:srgbClr val="8E8A8E"/>
                </a:solidFill>
                <a:latin typeface="Arial"/>
                <a:cs typeface="Arial"/>
              </a:rPr>
              <a:t>I</a:t>
            </a:r>
            <a:r>
              <a:rPr sz="850" spc="355" dirty="0">
                <a:solidFill>
                  <a:srgbClr val="8E8A8E"/>
                </a:solidFill>
                <a:latin typeface="Arial"/>
                <a:cs typeface="Arial"/>
              </a:rPr>
              <a:t>'</a:t>
            </a:r>
            <a:r>
              <a:rPr sz="850" spc="-100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850" spc="60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850" spc="-10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850" spc="40" dirty="0">
                <a:solidFill>
                  <a:srgbClr val="8E8A8E"/>
                </a:solidFill>
                <a:latin typeface="Arial"/>
                <a:cs typeface="Arial"/>
              </a:rPr>
              <a:t>'</a:t>
            </a:r>
            <a:endParaRPr sz="850">
              <a:latin typeface="Arial"/>
              <a:cs typeface="Arial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7754245" y="4447014"/>
            <a:ext cx="114300" cy="485140"/>
          </a:xfrm>
          <a:custGeom>
            <a:avLst/>
            <a:gdLst/>
            <a:ahLst/>
            <a:cxnLst/>
            <a:rect l="l" t="t" r="r" b="b"/>
            <a:pathLst>
              <a:path w="114300" h="485139">
                <a:moveTo>
                  <a:pt x="0" y="0"/>
                </a:moveTo>
                <a:lnTo>
                  <a:pt x="114261" y="0"/>
                </a:lnTo>
                <a:lnTo>
                  <a:pt x="114261" y="485130"/>
                </a:lnTo>
                <a:lnTo>
                  <a:pt x="0" y="485130"/>
                </a:lnTo>
                <a:lnTo>
                  <a:pt x="0" y="0"/>
                </a:lnTo>
                <a:close/>
              </a:path>
            </a:pathLst>
          </a:custGeom>
          <a:solidFill>
            <a:srgbClr val="6B6B6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7773905" y="4515831"/>
            <a:ext cx="13589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35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endParaRPr sz="28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7794949" y="4728359"/>
            <a:ext cx="477520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0675" algn="l"/>
              </a:tabLst>
            </a:pPr>
            <a:r>
              <a:rPr sz="900" spc="135" dirty="0">
                <a:solidFill>
                  <a:srgbClr val="8E8A8E"/>
                </a:solidFill>
                <a:latin typeface="Arial"/>
                <a:cs typeface="Arial"/>
              </a:rPr>
              <a:t>' </a:t>
            </a:r>
            <a:r>
              <a:rPr sz="900" spc="-9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1050" spc="-7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050" dirty="0">
                <a:solidFill>
                  <a:srgbClr val="8E8A8E"/>
                </a:solidFill>
                <a:latin typeface="Times New Roman"/>
                <a:cs typeface="Times New Roman"/>
              </a:rPr>
              <a:t>	</a:t>
            </a:r>
            <a:r>
              <a:rPr sz="1550" spc="250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1550" spc="-160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endParaRPr sz="155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696741" y="5020134"/>
            <a:ext cx="7556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260" dirty="0">
                <a:solidFill>
                  <a:srgbClr val="7E7980"/>
                </a:solidFill>
                <a:latin typeface="Times New Roman"/>
                <a:cs typeface="Times New Roman"/>
              </a:rPr>
              <a:t>·</a:t>
            </a:r>
            <a:r>
              <a:rPr sz="1100" spc="-8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8855192" y="4467207"/>
            <a:ext cx="145415" cy="467995"/>
          </a:xfrm>
          <a:custGeom>
            <a:avLst/>
            <a:gdLst/>
            <a:ahLst/>
            <a:cxnLst/>
            <a:rect l="l" t="t" r="r" b="b"/>
            <a:pathLst>
              <a:path w="145415" h="467995">
                <a:moveTo>
                  <a:pt x="0" y="0"/>
                </a:moveTo>
                <a:lnTo>
                  <a:pt x="145000" y="0"/>
                </a:lnTo>
                <a:lnTo>
                  <a:pt x="145000" y="467803"/>
                </a:lnTo>
                <a:lnTo>
                  <a:pt x="0" y="467803"/>
                </a:lnTo>
                <a:lnTo>
                  <a:pt x="0" y="0"/>
                </a:lnTo>
                <a:close/>
              </a:path>
            </a:pathLst>
          </a:custGeom>
          <a:solidFill>
            <a:srgbClr val="575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 txBox="1"/>
          <p:nvPr/>
        </p:nvSpPr>
        <p:spPr>
          <a:xfrm>
            <a:off x="8882267" y="4533112"/>
            <a:ext cx="37020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850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700" spc="-180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700" spc="2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2700" spc="-515" dirty="0">
                <a:solidFill>
                  <a:srgbClr val="998069"/>
                </a:solidFill>
                <a:latin typeface="Arial"/>
                <a:cs typeface="Arial"/>
              </a:rPr>
              <a:t>-</a:t>
            </a:r>
            <a:r>
              <a:rPr sz="2700" spc="-370" dirty="0">
                <a:solidFill>
                  <a:srgbClr val="AE7957"/>
                </a:solidFill>
                <a:latin typeface="Arial"/>
                <a:cs typeface="Arial"/>
              </a:rPr>
              <a:t>..</a:t>
            </a:r>
            <a:endParaRPr sz="27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8854209" y="4784001"/>
            <a:ext cx="494665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215" dirty="0">
                <a:solidFill>
                  <a:srgbClr val="998069"/>
                </a:solidFill>
                <a:latin typeface="Arial"/>
                <a:cs typeface="Arial"/>
              </a:rPr>
              <a:t>" </a:t>
            </a:r>
            <a:r>
              <a:rPr sz="1250" spc="-145" dirty="0">
                <a:solidFill>
                  <a:srgbClr val="998069"/>
                </a:solidFill>
                <a:latin typeface="Arial"/>
                <a:cs typeface="Arial"/>
              </a:rPr>
              <a:t> </a:t>
            </a:r>
            <a:r>
              <a:rPr sz="1300" spc="130" dirty="0">
                <a:solidFill>
                  <a:srgbClr val="B8AF75"/>
                </a:solidFill>
                <a:latin typeface="Times New Roman"/>
                <a:cs typeface="Times New Roman"/>
              </a:rPr>
              <a:t>i</a:t>
            </a:r>
            <a:r>
              <a:rPr sz="1300" spc="-110" dirty="0">
                <a:solidFill>
                  <a:srgbClr val="B8AF75"/>
                </a:solidFill>
                <a:latin typeface="Times New Roman"/>
                <a:cs typeface="Times New Roman"/>
              </a:rPr>
              <a:t>-</a:t>
            </a:r>
            <a:r>
              <a:rPr sz="3450" spc="-569" baseline="-15700" dirty="0">
                <a:solidFill>
                  <a:srgbClr val="AF9156"/>
                </a:solidFill>
                <a:latin typeface="Arial"/>
                <a:cs typeface="Arial"/>
              </a:rPr>
              <a:t>.</a:t>
            </a:r>
            <a:r>
              <a:rPr sz="1300" spc="10" dirty="0">
                <a:solidFill>
                  <a:srgbClr val="B8AF75"/>
                </a:solidFill>
                <a:latin typeface="Times New Roman"/>
                <a:cs typeface="Times New Roman"/>
              </a:rPr>
              <a:t>.</a:t>
            </a:r>
            <a:r>
              <a:rPr sz="3450" spc="-390" baseline="-1570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300" spc="330" dirty="0">
                <a:solidFill>
                  <a:srgbClr val="998069"/>
                </a:solidFill>
                <a:latin typeface="Times New Roman"/>
                <a:cs typeface="Times New Roman"/>
              </a:rPr>
              <a:t>,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8635140" y="4911480"/>
            <a:ext cx="266065" cy="239395"/>
          </a:xfrm>
          <a:custGeom>
            <a:avLst/>
            <a:gdLst/>
            <a:ahLst/>
            <a:cxnLst/>
            <a:rect l="l" t="t" r="r" b="b"/>
            <a:pathLst>
              <a:path w="266065" h="239395">
                <a:moveTo>
                  <a:pt x="0" y="0"/>
                </a:moveTo>
                <a:lnTo>
                  <a:pt x="265873" y="0"/>
                </a:lnTo>
                <a:lnTo>
                  <a:pt x="265873" y="239352"/>
                </a:lnTo>
                <a:lnTo>
                  <a:pt x="0" y="239352"/>
                </a:lnTo>
                <a:lnTo>
                  <a:pt x="0" y="0"/>
                </a:lnTo>
                <a:close/>
              </a:path>
            </a:pathLst>
          </a:custGeom>
          <a:solidFill>
            <a:srgbClr val="575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228773" y="4972833"/>
            <a:ext cx="88265" cy="160655"/>
          </a:xfrm>
          <a:custGeom>
            <a:avLst/>
            <a:gdLst/>
            <a:ahLst/>
            <a:cxnLst/>
            <a:rect l="l" t="t" r="r" b="b"/>
            <a:pathLst>
              <a:path w="88265" h="160654">
                <a:moveTo>
                  <a:pt x="0" y="0"/>
                </a:moveTo>
                <a:lnTo>
                  <a:pt x="87790" y="0"/>
                </a:lnTo>
                <a:lnTo>
                  <a:pt x="87790" y="160473"/>
                </a:lnTo>
                <a:lnTo>
                  <a:pt x="0" y="160473"/>
                </a:lnTo>
                <a:lnTo>
                  <a:pt x="0" y="0"/>
                </a:lnTo>
                <a:close/>
              </a:path>
            </a:pathLst>
          </a:custGeom>
          <a:solidFill>
            <a:srgbClr val="5752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8882267" y="4940541"/>
            <a:ext cx="44132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spc="-505" dirty="0">
                <a:solidFill>
                  <a:srgbClr val="A3A1A3"/>
                </a:solidFill>
                <a:latin typeface="Times New Roman"/>
                <a:cs typeface="Times New Roman"/>
              </a:rPr>
              <a:t>1</a:t>
            </a:r>
            <a:r>
              <a:rPr sz="1400" spc="6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400" spc="-395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1400" spc="-55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1400" spc="-204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1400" spc="-4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1400" spc="25" dirty="0">
                <a:solidFill>
                  <a:srgbClr val="AF9156"/>
                </a:solidFill>
                <a:latin typeface="Times New Roman"/>
                <a:cs typeface="Times New Roman"/>
              </a:rPr>
              <a:t>.</a:t>
            </a:r>
            <a:r>
              <a:rPr sz="1400" spc="45" dirty="0">
                <a:solidFill>
                  <a:srgbClr val="AF9156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A3A1A3"/>
                </a:solidFill>
                <a:latin typeface="Times New Roman"/>
                <a:cs typeface="Times New Roman"/>
              </a:rPr>
              <a:t>J.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3691199" y="6979296"/>
            <a:ext cx="1938655" cy="3448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" spc="65" dirty="0">
                <a:solidFill>
                  <a:srgbClr val="565254"/>
                </a:solidFill>
                <a:latin typeface="Arial"/>
                <a:cs typeface="Arial"/>
              </a:rPr>
              <a:t>04eHo&lt;a</a:t>
            </a:r>
            <a:r>
              <a:rPr sz="600" spc="40" dirty="0">
                <a:solidFill>
                  <a:srgbClr val="565254"/>
                </a:solidFill>
                <a:latin typeface="Arial"/>
                <a:cs typeface="Arial"/>
              </a:rPr>
              <a:t> </a:t>
            </a:r>
            <a:r>
              <a:rPr sz="600" spc="50" dirty="0">
                <a:solidFill>
                  <a:srgbClr val="565254"/>
                </a:solidFill>
                <a:latin typeface="Arial"/>
                <a:cs typeface="Arial"/>
              </a:rPr>
              <a:t>803M0)0(</a:t>
            </a:r>
            <a:r>
              <a:rPr sz="600" spc="60" dirty="0">
                <a:solidFill>
                  <a:srgbClr val="565254"/>
                </a:solidFill>
                <a:latin typeface="Arial"/>
                <a:cs typeface="Arial"/>
              </a:rPr>
              <a:t>H0CTH</a:t>
            </a:r>
            <a:r>
              <a:rPr sz="600" dirty="0">
                <a:solidFill>
                  <a:srgbClr val="565254"/>
                </a:solidFill>
                <a:latin typeface="Arial"/>
                <a:cs typeface="Arial"/>
              </a:rPr>
              <a:t> </a:t>
            </a:r>
            <a:r>
              <a:rPr sz="600" spc="-45" dirty="0">
                <a:solidFill>
                  <a:srgbClr val="565254"/>
                </a:solidFill>
                <a:latin typeface="Arial"/>
                <a:cs typeface="Arial"/>
              </a:rPr>
              <a:t> </a:t>
            </a:r>
            <a:r>
              <a:rPr sz="600" spc="45" dirty="0">
                <a:solidFill>
                  <a:srgbClr val="565254"/>
                </a:solidFill>
                <a:latin typeface="Arial"/>
                <a:cs typeface="Arial"/>
                <a:hlinkClick r:id="rId29"/>
              </a:rPr>
              <a:t>npMM@He</a:t>
            </a:r>
            <a:r>
              <a:rPr sz="600" spc="50" dirty="0">
                <a:solidFill>
                  <a:srgbClr val="565254"/>
                </a:solidFill>
                <a:latin typeface="Arial"/>
                <a:cs typeface="Arial"/>
                <a:hlinkClick r:id="rId29"/>
              </a:rPr>
              <a:t>H</a:t>
            </a:r>
            <a:r>
              <a:rPr sz="600" spc="-10" dirty="0">
                <a:solidFill>
                  <a:srgbClr val="444144"/>
                </a:solidFill>
                <a:latin typeface="Arial"/>
                <a:cs typeface="Arial"/>
                <a:hlinkClick r:id="rId29"/>
              </a:rPr>
              <a:t>..</a:t>
            </a:r>
            <a:r>
              <a:rPr sz="600" spc="-110" dirty="0">
                <a:solidFill>
                  <a:srgbClr val="444144"/>
                </a:solidFill>
                <a:latin typeface="Arial"/>
                <a:cs typeface="Arial"/>
                <a:hlinkClick r:id="rId29"/>
              </a:rPr>
              <a:t>.</a:t>
            </a:r>
            <a:r>
              <a:rPr sz="550" spc="114" dirty="0">
                <a:solidFill>
                  <a:srgbClr val="565254"/>
                </a:solidFill>
                <a:latin typeface="Arial"/>
                <a:cs typeface="Arial"/>
                <a:hlinkClick r:id="rId29"/>
              </a:rPr>
              <a:t>A</a:t>
            </a:r>
            <a:endParaRPr sz="550">
              <a:latin typeface="Arial"/>
              <a:cs typeface="Arial"/>
            </a:endParaRPr>
          </a:p>
          <a:p>
            <a:pPr marL="12700">
              <a:lnSpc>
                <a:spcPts val="755"/>
              </a:lnSpc>
              <a:spcBef>
                <a:spcPts val="220"/>
              </a:spcBef>
            </a:pPr>
            <a:r>
              <a:rPr sz="650" spc="114" dirty="0">
                <a:solidFill>
                  <a:srgbClr val="676064"/>
                </a:solidFill>
                <a:latin typeface="Arial"/>
                <a:cs typeface="Arial"/>
              </a:rPr>
              <a:t>CllM033rpy</a:t>
            </a:r>
            <a:r>
              <a:rPr sz="650" spc="50" dirty="0">
                <a:solidFill>
                  <a:srgbClr val="676064"/>
                </a:solidFill>
                <a:latin typeface="Arial"/>
                <a:cs typeface="Arial"/>
              </a:rPr>
              <a:t>•</a:t>
            </a:r>
            <a:r>
              <a:rPr sz="650" spc="-165" dirty="0">
                <a:solidFill>
                  <a:srgbClr val="676064"/>
                </a:solidFill>
                <a:latin typeface="Arial"/>
                <a:cs typeface="Arial"/>
              </a:rPr>
              <a:t>&lt;</a:t>
            </a:r>
            <a:r>
              <a:rPr sz="650" spc="75" dirty="0">
                <a:solidFill>
                  <a:srgbClr val="444144"/>
                </a:solidFill>
                <a:latin typeface="Arial"/>
                <a:cs typeface="Arial"/>
              </a:rPr>
              <a:t>l</a:t>
            </a:r>
            <a:r>
              <a:rPr sz="650" spc="-110" dirty="0">
                <a:solidFill>
                  <a:srgbClr val="444144"/>
                </a:solidFill>
                <a:latin typeface="Arial"/>
                <a:cs typeface="Arial"/>
              </a:rPr>
              <a:t>l</a:t>
            </a:r>
            <a:r>
              <a:rPr sz="650" spc="30" dirty="0">
                <a:solidFill>
                  <a:srgbClr val="676064"/>
                </a:solidFill>
                <a:latin typeface="Arial"/>
                <a:cs typeface="Arial"/>
              </a:rPr>
              <a:t>OU</a:t>
            </a:r>
            <a:r>
              <a:rPr sz="650" spc="15" dirty="0">
                <a:solidFill>
                  <a:srgbClr val="676064"/>
                </a:solidFill>
                <a:latin typeface="Arial"/>
                <a:cs typeface="Arial"/>
              </a:rPr>
              <a:t>(</a:t>
            </a:r>
            <a:r>
              <a:rPr sz="650" spc="20" dirty="0">
                <a:solidFill>
                  <a:srgbClr val="676064"/>
                </a:solidFill>
                <a:latin typeface="Arial"/>
                <a:cs typeface="Arial"/>
              </a:rPr>
              <a:t>er</a:t>
            </a:r>
            <a:r>
              <a:rPr sz="650" spc="5" dirty="0">
                <a:solidFill>
                  <a:srgbClr val="676064"/>
                </a:solidFill>
                <a:latin typeface="Arial"/>
                <a:cs typeface="Arial"/>
              </a:rPr>
              <a:t>O</a:t>
            </a:r>
            <a:r>
              <a:rPr sz="650" spc="20" dirty="0">
                <a:solidFill>
                  <a:srgbClr val="7E7980"/>
                </a:solidFill>
                <a:latin typeface="Arial"/>
                <a:cs typeface="Arial"/>
              </a:rPr>
              <a:t>C</a:t>
            </a:r>
            <a:r>
              <a:rPr sz="650" spc="165" dirty="0">
                <a:solidFill>
                  <a:srgbClr val="565254"/>
                </a:solidFill>
                <a:latin typeface="Arial"/>
                <a:cs typeface="Arial"/>
              </a:rPr>
              <a:t>l</a:t>
            </a:r>
            <a:r>
              <a:rPr sz="650" spc="200" dirty="0">
                <a:solidFill>
                  <a:srgbClr val="565254"/>
                </a:solidFill>
                <a:latin typeface="Arial"/>
                <a:cs typeface="Arial"/>
              </a:rPr>
              <a:t>l</a:t>
            </a:r>
            <a:r>
              <a:rPr sz="650" spc="25" dirty="0">
                <a:solidFill>
                  <a:srgbClr val="676064"/>
                </a:solidFill>
                <a:latin typeface="Arial"/>
                <a:cs typeface="Arial"/>
              </a:rPr>
              <a:t>aeTOC</a:t>
            </a:r>
            <a:r>
              <a:rPr sz="650" spc="80" dirty="0">
                <a:solidFill>
                  <a:srgbClr val="676064"/>
                </a:solidFill>
                <a:latin typeface="Arial"/>
                <a:cs typeface="Arial"/>
              </a:rPr>
              <a:t>3</a:t>
            </a:r>
            <a:r>
              <a:rPr sz="650" spc="5" dirty="0">
                <a:solidFill>
                  <a:srgbClr val="444144"/>
                </a:solidFill>
                <a:latin typeface="Arial"/>
                <a:cs typeface="Arial"/>
              </a:rPr>
              <a:t>M</a:t>
            </a:r>
            <a:r>
              <a:rPr sz="650" spc="-5" dirty="0">
                <a:solidFill>
                  <a:srgbClr val="676064"/>
                </a:solidFill>
                <a:latin typeface="Arial"/>
                <a:cs typeface="Arial"/>
              </a:rPr>
              <a:t>O</a:t>
            </a:r>
            <a:r>
              <a:rPr sz="650" spc="5" dirty="0">
                <a:solidFill>
                  <a:srgbClr val="676064"/>
                </a:solidFill>
                <a:latin typeface="Arial"/>
                <a:cs typeface="Arial"/>
              </a:rPr>
              <a:t>C</a:t>
            </a:r>
            <a:r>
              <a:rPr sz="650" dirty="0">
                <a:solidFill>
                  <a:srgbClr val="444144"/>
                </a:solidFill>
                <a:latin typeface="Arial"/>
                <a:cs typeface="Arial"/>
              </a:rPr>
              <a:t>&amp;</a:t>
            </a:r>
            <a:r>
              <a:rPr sz="650" spc="90" dirty="0">
                <a:solidFill>
                  <a:srgbClr val="676064"/>
                </a:solidFill>
                <a:latin typeface="Arial"/>
                <a:cs typeface="Arial"/>
              </a:rPr>
              <a:t>ana</a:t>
            </a:r>
            <a:endParaRPr sz="650">
              <a:latin typeface="Arial"/>
              <a:cs typeface="Arial"/>
            </a:endParaRPr>
          </a:p>
          <a:p>
            <a:pPr marL="12700">
              <a:lnSpc>
                <a:spcPts val="935"/>
              </a:lnSpc>
            </a:pPr>
            <a:r>
              <a:rPr sz="700" spc="-40" dirty="0">
                <a:solidFill>
                  <a:srgbClr val="A3A1A3"/>
                </a:solidFill>
                <a:latin typeface="Times New Roman"/>
                <a:cs typeface="Times New Roman"/>
              </a:rPr>
              <a:t>Hfl</a:t>
            </a:r>
            <a:r>
              <a:rPr sz="700" spc="-1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600" spc="10" dirty="0">
                <a:solidFill>
                  <a:srgbClr val="A3A1A3"/>
                </a:solidFill>
                <a:latin typeface="Times New Roman"/>
                <a:cs typeface="Times New Roman"/>
              </a:rPr>
              <a:t>Olt&lt;pt.ilbOC</a:t>
            </a:r>
            <a:r>
              <a:rPr sz="600" spc="4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600" spc="60" dirty="0">
                <a:solidFill>
                  <a:srgbClr val="A3A1A3"/>
                </a:solidFill>
                <a:latin typeface="Arial"/>
                <a:cs typeface="Arial"/>
              </a:rPr>
              <a:t>f0j'lt"1&lt;</a:t>
            </a:r>
            <a:r>
              <a:rPr sz="600" spc="3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800" spc="-30" dirty="0">
                <a:solidFill>
                  <a:srgbClr val="8E8A8E"/>
                </a:solidFill>
                <a:latin typeface="Times New Roman"/>
                <a:cs typeface="Times New Roman"/>
              </a:rPr>
              <a:t>J•</a:t>
            </a:r>
            <a:r>
              <a:rPr sz="800" spc="-2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600" spc="30" dirty="0">
                <a:solidFill>
                  <a:srgbClr val="A3A1A3"/>
                </a:solidFill>
                <a:latin typeface="Times New Roman"/>
                <a:cs typeface="Times New Roman"/>
              </a:rPr>
              <a:t>OOldlC</a:t>
            </a:r>
            <a:endParaRPr sz="600">
              <a:latin typeface="Times New Roman"/>
              <a:cs typeface="Times New Roman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4525979" y="7948450"/>
            <a:ext cx="1103630" cy="412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295"/>
              </a:lnSpc>
            </a:pPr>
            <a:r>
              <a:rPr sz="2625" spc="322" baseline="19047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625" spc="-359" baseline="19047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3750" spc="-1087" baseline="8888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625" spc="-569" baseline="19047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625" spc="-375" baseline="19047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2625" spc="-600" baseline="19047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2350" spc="12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350" spc="65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350" spc="15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350" spc="-565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350" spc="-40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4125" spc="-472" baseline="80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350" spc="-18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4125" spc="-742" baseline="80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4125" baseline="8080">
              <a:latin typeface="Times New Roman"/>
              <a:cs typeface="Times New Roman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3733288" y="8127797"/>
            <a:ext cx="44323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114" dirty="0">
                <a:solidFill>
                  <a:srgbClr val="8E8A8E"/>
                </a:solidFill>
                <a:latin typeface="Arial"/>
                <a:cs typeface="Arial"/>
              </a:rPr>
              <a:t>c</a:t>
            </a:r>
            <a:r>
              <a:rPr sz="1750" spc="-360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r>
              <a:rPr sz="3750" spc="232" baseline="-2222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750" spc="37" baseline="-2222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3750" baseline="-2222">
              <a:latin typeface="Times New Roman"/>
              <a:cs typeface="Times New Roman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3705228" y="8153345"/>
            <a:ext cx="1916430" cy="3778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106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100" spc="-245" dirty="0">
                <a:solidFill>
                  <a:srgbClr val="A3A1A3"/>
                </a:solidFill>
                <a:latin typeface="Times New Roman"/>
                <a:cs typeface="Times New Roman"/>
              </a:rPr>
              <a:t>-=-=</a:t>
            </a:r>
            <a:r>
              <a:rPr sz="2100" spc="-54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100" spc="-335" dirty="0">
                <a:solidFill>
                  <a:srgbClr val="A3A1A3"/>
                </a:solidFill>
                <a:latin typeface="Times New Roman"/>
                <a:cs typeface="Times New Roman"/>
              </a:rPr>
              <a:t>..:.::.=</a:t>
            </a:r>
            <a:r>
              <a:rPr sz="2100" spc="-18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150" spc="1252" baseline="1455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150" spc="-450" baseline="1455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3375" spc="262" baseline="135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375" spc="-127" baseline="135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375" spc="-577" baseline="135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700" i="1" spc="-115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375" spc="-652" baseline="135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700" i="1" spc="-28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1700" i="1" spc="-690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3375" spc="-855" baseline="135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700" i="1" spc="-500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1700" i="1" spc="-49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375" spc="-794" baseline="135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700" i="1" spc="-480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endParaRPr sz="17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3661199" y="8301168"/>
            <a:ext cx="1168400" cy="4845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spc="-1245" baseline="-24154" dirty="0">
                <a:solidFill>
                  <a:srgbClr val="A3A1A3"/>
                </a:solidFill>
                <a:latin typeface="Arial"/>
                <a:cs typeface="Arial"/>
              </a:rPr>
              <a:t>;</a:t>
            </a:r>
            <a:r>
              <a:rPr sz="1650" spc="-8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3450" spc="-952" baseline="-24154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1650" spc="-60" dirty="0">
                <a:solidFill>
                  <a:srgbClr val="A3A1A3"/>
                </a:solidFill>
                <a:latin typeface="Arial"/>
                <a:cs typeface="Arial"/>
              </a:rPr>
              <a:t>;</a:t>
            </a:r>
            <a:r>
              <a:rPr sz="1650" spc="-245" dirty="0">
                <a:solidFill>
                  <a:srgbClr val="A3A1A3"/>
                </a:solidFill>
                <a:latin typeface="Arial"/>
                <a:cs typeface="Arial"/>
              </a:rPr>
              <a:t>;</a:t>
            </a:r>
            <a:r>
              <a:rPr sz="3450" spc="-697" baseline="-24154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1650" spc="-865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3450" spc="-847" baseline="-24154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1650" spc="-10" dirty="0">
                <a:solidFill>
                  <a:srgbClr val="A3A1A3"/>
                </a:solidFill>
                <a:latin typeface="Arial"/>
                <a:cs typeface="Arial"/>
              </a:rPr>
              <a:t>:.;</a:t>
            </a:r>
            <a:r>
              <a:rPr sz="1650" spc="50" dirty="0">
                <a:solidFill>
                  <a:srgbClr val="A3A1A3"/>
                </a:solidFill>
                <a:latin typeface="Arial"/>
                <a:cs typeface="Arial"/>
              </a:rPr>
              <a:t>;</a:t>
            </a:r>
            <a:r>
              <a:rPr sz="3450" spc="-450" baseline="-24154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3450" spc="-1087" baseline="-24154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450" spc="-52" baseline="-24154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450" spc="-1035" baseline="-24154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2000" spc="-103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450" baseline="-24154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000" spc="-175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700" spc="29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27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3684183" y="8601773"/>
            <a:ext cx="76136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i="1" spc="-855" dirty="0">
                <a:solidFill>
                  <a:srgbClr val="A3A1A3"/>
                </a:solidFill>
                <a:latin typeface="Arial"/>
                <a:cs typeface="Arial"/>
              </a:rPr>
              <a:t>-==</a:t>
            </a:r>
            <a:r>
              <a:rPr sz="2700" i="1" spc="-78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700" i="1" spc="-59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700" i="1" spc="-1185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2700" i="1" spc="-1475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2700" i="1" spc="-59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700" i="1" spc="-14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2700" i="1" spc="-700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2700" i="1" spc="-509" dirty="0">
                <a:solidFill>
                  <a:srgbClr val="A3A1A3"/>
                </a:solidFill>
                <a:latin typeface="Arial"/>
                <a:cs typeface="Arial"/>
              </a:rPr>
              <a:t>=-</a:t>
            </a:r>
            <a:endParaRPr sz="270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3560094" y="8823397"/>
            <a:ext cx="1105535" cy="378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spc="-2030" dirty="0">
                <a:solidFill>
                  <a:srgbClr val="A3A1A3"/>
                </a:solidFill>
                <a:latin typeface="Times New Roman"/>
                <a:cs typeface="Times New Roman"/>
              </a:rPr>
              <a:t>=</a:t>
            </a:r>
            <a:r>
              <a:rPr sz="3975" spc="7" baseline="-15723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975" spc="-907" baseline="-15723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50" spc="-1000" dirty="0">
                <a:solidFill>
                  <a:srgbClr val="A3A1A3"/>
                </a:solidFill>
                <a:latin typeface="Times New Roman"/>
                <a:cs typeface="Times New Roman"/>
              </a:rPr>
              <a:t>:</a:t>
            </a:r>
            <a:r>
              <a:rPr sz="3975" spc="-1005" baseline="-15723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r>
              <a:rPr sz="3975" spc="-997" baseline="-15723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50" spc="-27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50" spc="-960" dirty="0">
                <a:solidFill>
                  <a:srgbClr val="A3A1A3"/>
                </a:solidFill>
                <a:latin typeface="Times New Roman"/>
                <a:cs typeface="Times New Roman"/>
              </a:rPr>
              <a:t>=</a:t>
            </a:r>
            <a:r>
              <a:rPr sz="3975" spc="-600" baseline="-15723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50" spc="-880" dirty="0">
                <a:solidFill>
                  <a:srgbClr val="A3A1A3"/>
                </a:solidFill>
                <a:latin typeface="Times New Roman"/>
                <a:cs typeface="Times New Roman"/>
              </a:rPr>
              <a:t>=</a:t>
            </a:r>
            <a:r>
              <a:rPr sz="3975" spc="-719" baseline="-15723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50" spc="-58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50" spc="-2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975" spc="-1192" baseline="-15723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50" spc="-40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50" spc="-850" dirty="0">
                <a:solidFill>
                  <a:srgbClr val="A3A1A3"/>
                </a:solidFill>
                <a:latin typeface="Times New Roman"/>
                <a:cs typeface="Times New Roman"/>
              </a:rPr>
              <a:t>=</a:t>
            </a:r>
            <a:r>
              <a:rPr sz="3975" spc="-817" baseline="-15723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975" spc="-1627" baseline="-15723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50" spc="-6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50" spc="-785" dirty="0">
                <a:solidFill>
                  <a:srgbClr val="A3A1A3"/>
                </a:solidFill>
                <a:latin typeface="Times New Roman"/>
                <a:cs typeface="Times New Roman"/>
              </a:rPr>
              <a:t>=</a:t>
            </a:r>
            <a:r>
              <a:rPr sz="3975" spc="-832" baseline="-15723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50" spc="-1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850" spc="-459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975" spc="-855" baseline="-15723" dirty="0">
                <a:solidFill>
                  <a:srgbClr val="BDBCBF"/>
                </a:solidFill>
                <a:latin typeface="Times New Roman"/>
                <a:cs typeface="Times New Roman"/>
              </a:rPr>
              <a:t>·</a:t>
            </a:r>
            <a:r>
              <a:rPr sz="1850" spc="-160" dirty="0">
                <a:solidFill>
                  <a:srgbClr val="A3A1A3"/>
                </a:solidFill>
                <a:latin typeface="Times New Roman"/>
                <a:cs typeface="Times New Roman"/>
              </a:rPr>
              <a:t>: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8128196" y="6834267"/>
            <a:ext cx="1387475" cy="145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4775" algn="ctr">
              <a:lnSpc>
                <a:spcPts val="520"/>
              </a:lnSpc>
            </a:pPr>
            <a:r>
              <a:rPr sz="450" spc="125" dirty="0">
                <a:solidFill>
                  <a:srgbClr val="A3A1A3"/>
                </a:solidFill>
                <a:latin typeface="Times New Roman"/>
                <a:cs typeface="Times New Roman"/>
              </a:rPr>
              <a:t>°*9</a:t>
            </a:r>
            <a:r>
              <a:rPr sz="450" spc="140" dirty="0">
                <a:solidFill>
                  <a:srgbClr val="A3A1A3"/>
                </a:solidFill>
                <a:latin typeface="Times New Roman"/>
                <a:cs typeface="Times New Roman"/>
              </a:rPr>
              <a:t>1</a:t>
            </a:r>
            <a:r>
              <a:rPr sz="400" spc="15" dirty="0">
                <a:solidFill>
                  <a:srgbClr val="7E7980"/>
                </a:solidFill>
                <a:latin typeface="Arial"/>
                <a:cs typeface="Arial"/>
              </a:rPr>
              <a:t>lllWID</a:t>
            </a:r>
            <a:r>
              <a:rPr sz="400" spc="60" dirty="0">
                <a:solidFill>
                  <a:srgbClr val="7E7980"/>
                </a:solidFill>
                <a:latin typeface="Arial"/>
                <a:cs typeface="Arial"/>
              </a:rPr>
              <a:t>O</a:t>
            </a:r>
            <a:r>
              <a:rPr sz="400" spc="180" dirty="0">
                <a:solidFill>
                  <a:srgbClr val="A3A1A3"/>
                </a:solidFill>
                <a:latin typeface="Arial"/>
                <a:cs typeface="Arial"/>
              </a:rPr>
              <a:t>•</a:t>
            </a:r>
            <a:r>
              <a:rPr sz="400" spc="110" dirty="0">
                <a:solidFill>
                  <a:srgbClr val="8E8A8E"/>
                </a:solidFill>
                <a:latin typeface="Arial"/>
                <a:cs typeface="Arial"/>
              </a:rPr>
              <a:t>lllpl----IO</a:t>
            </a:r>
            <a:r>
              <a:rPr sz="400" spc="130" dirty="0">
                <a:solidFill>
                  <a:srgbClr val="998069"/>
                </a:solidFill>
                <a:latin typeface="Arial"/>
                <a:cs typeface="Arial"/>
              </a:rPr>
              <a:t>•</a:t>
            </a:r>
            <a:r>
              <a:rPr sz="400" spc="5" dirty="0">
                <a:solidFill>
                  <a:srgbClr val="7E7980"/>
                </a:solidFill>
                <a:latin typeface="Arial"/>
                <a:cs typeface="Arial"/>
              </a:rPr>
              <a:t>plOCU</a:t>
            </a:r>
            <a:r>
              <a:rPr sz="400" spc="25" dirty="0">
                <a:solidFill>
                  <a:srgbClr val="7E7980"/>
                </a:solidFill>
                <a:latin typeface="Arial"/>
                <a:cs typeface="Arial"/>
              </a:rPr>
              <a:t>l</a:t>
            </a:r>
            <a:r>
              <a:rPr sz="400" spc="5" dirty="0">
                <a:solidFill>
                  <a:srgbClr val="8E8A8E"/>
                </a:solidFill>
                <a:latin typeface="Arial"/>
                <a:cs typeface="Arial"/>
              </a:rPr>
              <a:t>MlllltmliJ'O"</a:t>
            </a:r>
            <a:endParaRPr sz="400">
              <a:latin typeface="Arial"/>
              <a:cs typeface="Arial"/>
            </a:endParaRPr>
          </a:p>
          <a:p>
            <a:pPr algn="ctr">
              <a:lnSpc>
                <a:spcPts val="520"/>
              </a:lnSpc>
            </a:pPr>
            <a:r>
              <a:rPr sz="450" spc="-495" dirty="0">
                <a:solidFill>
                  <a:srgbClr val="7E7980"/>
                </a:solidFill>
                <a:latin typeface="Arial"/>
                <a:cs typeface="Arial"/>
              </a:rPr>
              <a:t>a</a:t>
            </a:r>
            <a:r>
              <a:rPr sz="450" spc="-465" dirty="0">
                <a:solidFill>
                  <a:srgbClr val="7E7980"/>
                </a:solidFill>
                <a:latin typeface="Arial"/>
                <a:cs typeface="Arial"/>
              </a:rPr>
              <a:t>n</a:t>
            </a:r>
            <a:r>
              <a:rPr sz="400" spc="-204" dirty="0">
                <a:solidFill>
                  <a:srgbClr val="7E7980"/>
                </a:solidFill>
                <a:latin typeface="Arial"/>
                <a:cs typeface="Arial"/>
              </a:rPr>
              <a:t>•</a:t>
            </a:r>
            <a:r>
              <a:rPr sz="400" spc="100" dirty="0">
                <a:solidFill>
                  <a:srgbClr val="7E7980"/>
                </a:solidFill>
                <a:latin typeface="Arial"/>
                <a:cs typeface="Arial"/>
              </a:rPr>
              <a:t>l</a:t>
            </a:r>
            <a:r>
              <a:rPr sz="400" dirty="0">
                <a:solidFill>
                  <a:srgbClr val="7E7980"/>
                </a:solidFill>
                <a:latin typeface="Arial"/>
                <a:cs typeface="Arial"/>
              </a:rPr>
              <a:t>     </a:t>
            </a:r>
            <a:r>
              <a:rPr sz="400" spc="35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400" spc="100" dirty="0">
                <a:solidFill>
                  <a:srgbClr val="7E7980"/>
                </a:solidFill>
                <a:latin typeface="Arial"/>
                <a:cs typeface="Arial"/>
              </a:rPr>
              <a:t>IK'b•</a:t>
            </a:r>
            <a:r>
              <a:rPr sz="400" spc="-8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400" dirty="0">
                <a:solidFill>
                  <a:srgbClr val="8E8A8E"/>
                </a:solidFill>
                <a:latin typeface="Arial"/>
                <a:cs typeface="Arial"/>
              </a:rPr>
              <a:t>NN)'4'1!pllCW)6MIUlr!llld</a:t>
            </a:r>
            <a:r>
              <a:rPr sz="400" spc="3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350" spc="15" dirty="0">
                <a:solidFill>
                  <a:srgbClr val="8E8A8E"/>
                </a:solidFill>
                <a:latin typeface="Arial"/>
                <a:cs typeface="Arial"/>
              </a:rPr>
              <a:t>..,loll</a:t>
            </a:r>
            <a:r>
              <a:rPr sz="350" spc="-50" dirty="0">
                <a:solidFill>
                  <a:srgbClr val="8E8A8E"/>
                </a:solidFill>
                <a:latin typeface="Arial"/>
                <a:cs typeface="Arial"/>
              </a:rPr>
              <a:t>l</a:t>
            </a:r>
            <a:r>
              <a:rPr sz="350" spc="-75" dirty="0">
                <a:solidFill>
                  <a:srgbClr val="8E8A8E"/>
                </a:solidFill>
                <a:latin typeface="Arial"/>
                <a:cs typeface="Arial"/>
              </a:rPr>
              <a:t>"</a:t>
            </a:r>
            <a:r>
              <a:rPr sz="350" spc="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350" spc="30" dirty="0">
                <a:solidFill>
                  <a:srgbClr val="8E8A8E"/>
                </a:solidFill>
                <a:latin typeface="Arial"/>
                <a:cs typeface="Arial"/>
              </a:rPr>
              <a:t>llllC.0t.</a:t>
            </a:r>
            <a:endParaRPr sz="35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8159728" y="6958221"/>
            <a:ext cx="136017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01345" indent="-588645">
              <a:lnSpc>
                <a:spcPct val="100000"/>
              </a:lnSpc>
              <a:buClr>
                <a:srgbClr val="8E8A8E"/>
              </a:buClr>
              <a:buFont typeface="Times New Roman"/>
              <a:buChar char="·"/>
              <a:tabLst>
                <a:tab pos="601980" algn="l"/>
              </a:tabLst>
            </a:pPr>
            <a:r>
              <a:rPr sz="400" spc="105" dirty="0">
                <a:solidFill>
                  <a:srgbClr val="8E8A8E"/>
                </a:solidFill>
                <a:latin typeface="Times New Roman"/>
                <a:cs typeface="Times New Roman"/>
              </a:rPr>
              <a:t>l</a:t>
            </a:r>
            <a:r>
              <a:rPr sz="400" dirty="0">
                <a:solidFill>
                  <a:srgbClr val="676082"/>
                </a:solidFill>
                <a:latin typeface="Times New Roman"/>
                <a:cs typeface="Times New Roman"/>
              </a:rPr>
              <a:t>lll</a:t>
            </a:r>
            <a:r>
              <a:rPr sz="400" spc="-15" dirty="0">
                <a:solidFill>
                  <a:srgbClr val="676082"/>
                </a:solidFill>
                <a:latin typeface="Times New Roman"/>
                <a:cs typeface="Times New Roman"/>
              </a:rPr>
              <a:t>l</a:t>
            </a:r>
            <a:r>
              <a:rPr sz="400" spc="-25" dirty="0">
                <a:solidFill>
                  <a:srgbClr val="7E7980"/>
                </a:solidFill>
                <a:latin typeface="Times New Roman"/>
                <a:cs typeface="Times New Roman"/>
              </a:rPr>
              <a:t>ll&gt;</a:t>
            </a:r>
            <a:r>
              <a:rPr sz="400" spc="1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400" spc="-5" dirty="0">
                <a:solidFill>
                  <a:srgbClr val="676082"/>
                </a:solidFill>
                <a:latin typeface="Times New Roman"/>
                <a:cs typeface="Times New Roman"/>
              </a:rPr>
              <a:t>t</a:t>
            </a:r>
            <a:r>
              <a:rPr sz="400" spc="-15" dirty="0">
                <a:solidFill>
                  <a:srgbClr val="8E8A8E"/>
                </a:solidFill>
                <a:latin typeface="Times New Roman"/>
                <a:cs typeface="Times New Roman"/>
              </a:rPr>
              <a:t>.llil11F"lllll</a:t>
            </a:r>
            <a:r>
              <a:rPr sz="400" spc="-10" dirty="0">
                <a:solidFill>
                  <a:srgbClr val="8E8A8E"/>
                </a:solidFill>
                <a:latin typeface="Times New Roman"/>
                <a:cs typeface="Times New Roman"/>
              </a:rPr>
              <a:t>l</a:t>
            </a:r>
            <a:r>
              <a:rPr sz="400" spc="5" dirty="0">
                <a:solidFill>
                  <a:srgbClr val="676082"/>
                </a:solidFill>
                <a:latin typeface="Times New Roman"/>
                <a:cs typeface="Times New Roman"/>
              </a:rPr>
              <a:t>l</a:t>
            </a:r>
            <a:r>
              <a:rPr sz="400" spc="-15" dirty="0">
                <a:solidFill>
                  <a:srgbClr val="676082"/>
                </a:solidFill>
                <a:latin typeface="Times New Roman"/>
                <a:cs typeface="Times New Roman"/>
              </a:rPr>
              <a:t>l</a:t>
            </a:r>
            <a:r>
              <a:rPr sz="400" spc="-10" dirty="0">
                <a:solidFill>
                  <a:srgbClr val="7E7980"/>
                </a:solidFill>
                <a:latin typeface="Times New Roman"/>
                <a:cs typeface="Times New Roman"/>
              </a:rPr>
              <a:t>)"'llC'tl9l&amp;:a111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8159728" y="7012265"/>
            <a:ext cx="1365885" cy="197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" spc="5" dirty="0">
                <a:solidFill>
                  <a:srgbClr val="A3A1A3"/>
                </a:solidFill>
                <a:latin typeface="Times New Roman"/>
                <a:cs typeface="Times New Roman"/>
              </a:rPr>
              <a:t>OQl)Oay,VVf'Q9 </a:t>
            </a:r>
            <a:r>
              <a:rPr sz="350" spc="-4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00" spc="75" dirty="0">
                <a:solidFill>
                  <a:srgbClr val="676082"/>
                </a:solidFill>
                <a:latin typeface="Arial"/>
                <a:cs typeface="Arial"/>
              </a:rPr>
              <a:t>I</a:t>
            </a:r>
            <a:r>
              <a:rPr sz="300" spc="80" dirty="0">
                <a:solidFill>
                  <a:srgbClr val="676082"/>
                </a:solidFill>
                <a:latin typeface="Arial"/>
                <a:cs typeface="Arial"/>
              </a:rPr>
              <a:t>I</a:t>
            </a:r>
            <a:r>
              <a:rPr sz="300" spc="20" dirty="0">
                <a:solidFill>
                  <a:srgbClr val="8E8A8E"/>
                </a:solidFill>
                <a:latin typeface="Arial"/>
                <a:cs typeface="Arial"/>
              </a:rPr>
              <a:t>llKUQ;Uoll</a:t>
            </a:r>
            <a:r>
              <a:rPr sz="300" spc="-4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350" spc="125" dirty="0">
                <a:solidFill>
                  <a:srgbClr val="8E8A8E"/>
                </a:solidFill>
                <a:latin typeface="Times New Roman"/>
                <a:cs typeface="Times New Roman"/>
              </a:rPr>
              <a:t>'</a:t>
            </a:r>
            <a:r>
              <a:rPr sz="350" spc="240" dirty="0">
                <a:solidFill>
                  <a:srgbClr val="8E8A8E"/>
                </a:solidFill>
                <a:latin typeface="Times New Roman"/>
                <a:cs typeface="Times New Roman"/>
              </a:rPr>
              <a:t>*</a:t>
            </a:r>
            <a:r>
              <a:rPr sz="350" spc="70" dirty="0">
                <a:solidFill>
                  <a:srgbClr val="8E8A8E"/>
                </a:solidFill>
                <a:latin typeface="Times New Roman"/>
                <a:cs typeface="Times New Roman"/>
              </a:rPr>
              <a:t>"'</a:t>
            </a:r>
            <a:r>
              <a:rPr sz="350" spc="30" dirty="0">
                <a:solidFill>
                  <a:srgbClr val="8E8A8E"/>
                </a:solidFill>
                <a:latin typeface="Times New Roman"/>
                <a:cs typeface="Times New Roman"/>
              </a:rPr>
              <a:t>°</a:t>
            </a:r>
            <a:r>
              <a:rPr sz="350" spc="-150" dirty="0">
                <a:solidFill>
                  <a:srgbClr val="8E8A8E"/>
                </a:solidFill>
                <a:latin typeface="Times New Roman"/>
                <a:cs typeface="Times New Roman"/>
              </a:rPr>
              <a:t>"</a:t>
            </a:r>
            <a:r>
              <a:rPr sz="350" spc="-65" dirty="0">
                <a:solidFill>
                  <a:srgbClr val="CA9A79"/>
                </a:solidFill>
                <a:latin typeface="Times New Roman"/>
                <a:cs typeface="Times New Roman"/>
              </a:rPr>
              <a:t>-</a:t>
            </a:r>
            <a:r>
              <a:rPr sz="350" dirty="0">
                <a:solidFill>
                  <a:srgbClr val="676082"/>
                </a:solidFill>
                <a:latin typeface="Times New Roman"/>
                <a:cs typeface="Times New Roman"/>
              </a:rPr>
              <a:t>1</a:t>
            </a:r>
            <a:r>
              <a:rPr sz="350" spc="-85" dirty="0">
                <a:solidFill>
                  <a:srgbClr val="676082"/>
                </a:solidFill>
                <a:latin typeface="Times New Roman"/>
                <a:cs typeface="Times New Roman"/>
              </a:rPr>
              <a:t>1</a:t>
            </a:r>
            <a:r>
              <a:rPr sz="350" spc="-25" dirty="0">
                <a:solidFill>
                  <a:srgbClr val="7E7980"/>
                </a:solidFill>
                <a:latin typeface="Times New Roman"/>
                <a:cs typeface="Times New Roman"/>
              </a:rPr>
              <a:t>11</a:t>
            </a:r>
            <a:r>
              <a:rPr sz="350" spc="-6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350" spc="140" dirty="0">
                <a:solidFill>
                  <a:srgbClr val="7E7980"/>
                </a:solidFill>
                <a:latin typeface="Times New Roman"/>
                <a:cs typeface="Times New Roman"/>
              </a:rPr>
              <a:t>n•</a:t>
            </a:r>
            <a:r>
              <a:rPr sz="350" spc="-1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350" spc="-35" dirty="0">
                <a:solidFill>
                  <a:srgbClr val="A3A1A3"/>
                </a:solidFill>
                <a:latin typeface="Times New Roman"/>
                <a:cs typeface="Times New Roman"/>
              </a:rPr>
              <a:t>O</a:t>
            </a:r>
            <a:r>
              <a:rPr sz="350" spc="20" dirty="0">
                <a:solidFill>
                  <a:srgbClr val="7E7980"/>
                </a:solidFill>
                <a:latin typeface="Times New Roman"/>
                <a:cs typeface="Times New Roman"/>
              </a:rPr>
              <a:t>lJUClltw:ll</a:t>
            </a:r>
            <a:r>
              <a:rPr sz="350" spc="2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350" spc="229" dirty="0">
                <a:solidFill>
                  <a:srgbClr val="A3A1A3"/>
                </a:solidFill>
                <a:latin typeface="Times New Roman"/>
                <a:cs typeface="Times New Roman"/>
              </a:rPr>
              <a:t>.,_</a:t>
            </a:r>
            <a:endParaRPr sz="350">
              <a:latin typeface="Times New Roman"/>
              <a:cs typeface="Times New Roman"/>
            </a:endParaRPr>
          </a:p>
          <a:p>
            <a:pPr marL="12700">
              <a:lnSpc>
                <a:spcPts val="459"/>
              </a:lnSpc>
              <a:spcBef>
                <a:spcPts val="80"/>
              </a:spcBef>
            </a:pPr>
            <a:r>
              <a:rPr sz="400" spc="65" dirty="0">
                <a:solidFill>
                  <a:srgbClr val="A3A1A3"/>
                </a:solidFill>
                <a:latin typeface="Times New Roman"/>
                <a:cs typeface="Times New Roman"/>
              </a:rPr>
              <a:t>Nt</a:t>
            </a:r>
            <a:r>
              <a:rPr sz="400" spc="-3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400" spc="-60" dirty="0">
                <a:solidFill>
                  <a:srgbClr val="676082"/>
                </a:solidFill>
                <a:latin typeface="Times New Roman"/>
                <a:cs typeface="Times New Roman"/>
              </a:rPr>
              <a:t>1</a:t>
            </a:r>
            <a:r>
              <a:rPr sz="400" spc="-65" dirty="0">
                <a:solidFill>
                  <a:srgbClr val="676082"/>
                </a:solidFill>
                <a:latin typeface="Times New Roman"/>
                <a:cs typeface="Times New Roman"/>
              </a:rPr>
              <a:t>1</a:t>
            </a:r>
            <a:r>
              <a:rPr sz="400" spc="25" dirty="0">
                <a:solidFill>
                  <a:srgbClr val="A3A1A3"/>
                </a:solidFill>
                <a:latin typeface="Times New Roman"/>
                <a:cs typeface="Times New Roman"/>
              </a:rPr>
              <a:t>6</a:t>
            </a:r>
            <a:r>
              <a:rPr sz="400" spc="10" dirty="0">
                <a:solidFill>
                  <a:srgbClr val="A3A1A3"/>
                </a:solidFill>
                <a:latin typeface="Times New Roman"/>
                <a:cs typeface="Times New Roman"/>
              </a:rPr>
              <a:t>n</a:t>
            </a:r>
            <a:r>
              <a:rPr sz="400" spc="-60" dirty="0">
                <a:solidFill>
                  <a:srgbClr val="676082"/>
                </a:solidFill>
                <a:latin typeface="Times New Roman"/>
                <a:cs typeface="Times New Roman"/>
              </a:rPr>
              <a:t>11</a:t>
            </a:r>
            <a:r>
              <a:rPr sz="400" dirty="0">
                <a:solidFill>
                  <a:srgbClr val="676082"/>
                </a:solidFill>
                <a:latin typeface="Times New Roman"/>
                <a:cs typeface="Times New Roman"/>
              </a:rPr>
              <a:t>    </a:t>
            </a:r>
            <a:r>
              <a:rPr sz="400" spc="-10" dirty="0">
                <a:solidFill>
                  <a:srgbClr val="676082"/>
                </a:solidFill>
                <a:latin typeface="Times New Roman"/>
                <a:cs typeface="Times New Roman"/>
              </a:rPr>
              <a:t> </a:t>
            </a:r>
            <a:r>
              <a:rPr sz="400" spc="65" dirty="0">
                <a:solidFill>
                  <a:srgbClr val="7E7980"/>
                </a:solidFill>
                <a:latin typeface="Times New Roman"/>
                <a:cs typeface="Times New Roman"/>
              </a:rPr>
              <a:t>mi</a:t>
            </a:r>
            <a:r>
              <a:rPr sz="400" spc="5" dirty="0">
                <a:solidFill>
                  <a:srgbClr val="7E7980"/>
                </a:solidFill>
                <a:latin typeface="Times New Roman"/>
                <a:cs typeface="Times New Roman"/>
              </a:rPr>
              <a:t>1</a:t>
            </a:r>
            <a:r>
              <a:rPr sz="400" spc="545" dirty="0">
                <a:solidFill>
                  <a:srgbClr val="7E7980"/>
                </a:solidFill>
                <a:latin typeface="Times New Roman"/>
                <a:cs typeface="Times New Roman"/>
              </a:rPr>
              <a:t>1</a:t>
            </a:r>
            <a:r>
              <a:rPr sz="400" spc="375" dirty="0">
                <a:solidFill>
                  <a:srgbClr val="7E7980"/>
                </a:solidFill>
                <a:latin typeface="Times New Roman"/>
                <a:cs typeface="Times New Roman"/>
              </a:rPr>
              <a:t>1</a:t>
            </a:r>
            <a:r>
              <a:rPr sz="400" spc="-50" dirty="0">
                <a:solidFill>
                  <a:srgbClr val="7E7980"/>
                </a:solidFill>
                <a:latin typeface="Times New Roman"/>
                <a:cs typeface="Times New Roman"/>
              </a:rPr>
              <a:t>1o</a:t>
            </a:r>
            <a:r>
              <a:rPr sz="400" spc="-114" dirty="0">
                <a:solidFill>
                  <a:srgbClr val="7E7980"/>
                </a:solidFill>
                <a:latin typeface="Times New Roman"/>
                <a:cs typeface="Times New Roman"/>
              </a:rPr>
              <a:t>1</a:t>
            </a:r>
            <a:r>
              <a:rPr sz="400" spc="60" dirty="0">
                <a:solidFill>
                  <a:srgbClr val="895695"/>
                </a:solidFill>
                <a:latin typeface="Times New Roman"/>
                <a:cs typeface="Times New Roman"/>
              </a:rPr>
              <a:t>.</a:t>
            </a:r>
            <a:r>
              <a:rPr sz="400" spc="-25" dirty="0">
                <a:solidFill>
                  <a:srgbClr val="8E8A8E"/>
                </a:solidFill>
                <a:latin typeface="Times New Roman"/>
                <a:cs typeface="Times New Roman"/>
              </a:rPr>
              <a:t>°"1Q.l</a:t>
            </a:r>
            <a:r>
              <a:rPr sz="400" spc="-20" dirty="0">
                <a:solidFill>
                  <a:srgbClr val="8E8A8E"/>
                </a:solidFill>
                <a:latin typeface="Times New Roman"/>
                <a:cs typeface="Times New Roman"/>
              </a:rPr>
              <a:t>l</a:t>
            </a:r>
            <a:r>
              <a:rPr sz="400" spc="-45" dirty="0">
                <a:solidFill>
                  <a:srgbClr val="676082"/>
                </a:solidFill>
                <a:latin typeface="Times New Roman"/>
                <a:cs typeface="Times New Roman"/>
              </a:rPr>
              <a:t>J</a:t>
            </a:r>
            <a:r>
              <a:rPr sz="400" spc="-95" dirty="0">
                <a:solidFill>
                  <a:srgbClr val="676082"/>
                </a:solidFill>
                <a:latin typeface="Times New Roman"/>
                <a:cs typeface="Times New Roman"/>
              </a:rPr>
              <a:t>1</a:t>
            </a:r>
            <a:r>
              <a:rPr sz="400" spc="130" dirty="0">
                <a:solidFill>
                  <a:srgbClr val="7E7980"/>
                </a:solidFill>
                <a:latin typeface="Times New Roman"/>
                <a:cs typeface="Times New Roman"/>
              </a:rPr>
              <a:t>•</a:t>
            </a:r>
            <a:r>
              <a:rPr sz="400" spc="85" dirty="0">
                <a:solidFill>
                  <a:srgbClr val="A3A1A3"/>
                </a:solidFill>
                <a:latin typeface="Times New Roman"/>
                <a:cs typeface="Times New Roman"/>
              </a:rPr>
              <a:t>au</a:t>
            </a:r>
            <a:r>
              <a:rPr sz="400" spc="-10" dirty="0">
                <a:solidFill>
                  <a:srgbClr val="A3A1A3"/>
                </a:solidFill>
                <a:latin typeface="Times New Roman"/>
                <a:cs typeface="Times New Roman"/>
              </a:rPr>
              <a:t>:</a:t>
            </a:r>
            <a:r>
              <a:rPr sz="400" spc="50" dirty="0">
                <a:solidFill>
                  <a:srgbClr val="835B74"/>
                </a:solidFill>
                <a:latin typeface="Times New Roman"/>
                <a:cs typeface="Times New Roman"/>
              </a:rPr>
              <a:t>t</a:t>
            </a:r>
            <a:r>
              <a:rPr sz="400" spc="350" dirty="0">
                <a:solidFill>
                  <a:srgbClr val="7E7980"/>
                </a:solidFill>
                <a:latin typeface="Times New Roman"/>
                <a:cs typeface="Times New Roman"/>
              </a:rPr>
              <a:t>p</a:t>
            </a:r>
            <a:r>
              <a:rPr sz="400" spc="19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400" spc="-75" dirty="0">
                <a:solidFill>
                  <a:srgbClr val="676082"/>
                </a:solidFill>
                <a:latin typeface="Times New Roman"/>
                <a:cs typeface="Times New Roman"/>
              </a:rPr>
              <a:t>11</a:t>
            </a:r>
            <a:r>
              <a:rPr sz="400" spc="-80" dirty="0">
                <a:solidFill>
                  <a:srgbClr val="676082"/>
                </a:solidFill>
                <a:latin typeface="Times New Roman"/>
                <a:cs typeface="Times New Roman"/>
              </a:rPr>
              <a:t>.</a:t>
            </a:r>
            <a:r>
              <a:rPr sz="400" spc="-80" dirty="0">
                <a:solidFill>
                  <a:srgbClr val="7E7980"/>
                </a:solidFill>
                <a:latin typeface="Times New Roman"/>
                <a:cs typeface="Times New Roman"/>
              </a:rPr>
              <a:t>111</a:t>
            </a:r>
            <a:r>
              <a:rPr sz="400" spc="-130" dirty="0">
                <a:solidFill>
                  <a:srgbClr val="7E7980"/>
                </a:solidFill>
                <a:latin typeface="Times New Roman"/>
                <a:cs typeface="Times New Roman"/>
              </a:rPr>
              <a:t>1</a:t>
            </a:r>
            <a:r>
              <a:rPr sz="400" spc="-60" dirty="0">
                <a:solidFill>
                  <a:srgbClr val="676082"/>
                </a:solidFill>
                <a:latin typeface="Times New Roman"/>
                <a:cs typeface="Times New Roman"/>
              </a:rPr>
              <a:t>1</a:t>
            </a:r>
            <a:r>
              <a:rPr sz="400" spc="-120" dirty="0">
                <a:solidFill>
                  <a:srgbClr val="676082"/>
                </a:solidFill>
                <a:latin typeface="Times New Roman"/>
                <a:cs typeface="Times New Roman"/>
              </a:rPr>
              <a:t>1</a:t>
            </a:r>
            <a:r>
              <a:rPr sz="400" spc="-95" dirty="0">
                <a:solidFill>
                  <a:srgbClr val="69859E"/>
                </a:solidFill>
                <a:latin typeface="Times New Roman"/>
                <a:cs typeface="Times New Roman"/>
              </a:rPr>
              <a:t>1</a:t>
            </a:r>
            <a:r>
              <a:rPr sz="400" spc="55" dirty="0">
                <a:solidFill>
                  <a:srgbClr val="8E8A8E"/>
                </a:solidFill>
                <a:latin typeface="Times New Roman"/>
                <a:cs typeface="Times New Roman"/>
              </a:rPr>
              <a:t>tmll</a:t>
            </a:r>
            <a:r>
              <a:rPr sz="400" spc="45" dirty="0">
                <a:solidFill>
                  <a:srgbClr val="8E8A8E"/>
                </a:solidFill>
                <a:latin typeface="Times New Roman"/>
                <a:cs typeface="Times New Roman"/>
              </a:rPr>
              <a:t>)</a:t>
            </a:r>
            <a:r>
              <a:rPr sz="400" spc="40" dirty="0">
                <a:solidFill>
                  <a:srgbClr val="8E8A8E"/>
                </a:solidFill>
                <a:latin typeface="Times New Roman"/>
                <a:cs typeface="Times New Roman"/>
              </a:rPr>
              <a:t>ll·</a:t>
            </a:r>
            <a:endParaRPr sz="400">
              <a:latin typeface="Times New Roman"/>
              <a:cs typeface="Times New Roman"/>
            </a:endParaRPr>
          </a:p>
          <a:p>
            <a:pPr marL="12700">
              <a:lnSpc>
                <a:spcPts val="459"/>
              </a:lnSpc>
            </a:pPr>
            <a:r>
              <a:rPr sz="400" spc="-15" dirty="0">
                <a:solidFill>
                  <a:srgbClr val="8E8A8E"/>
                </a:solidFill>
                <a:latin typeface="Arial"/>
                <a:cs typeface="Arial"/>
              </a:rPr>
              <a:t>1G</a:t>
            </a:r>
            <a:r>
              <a:rPr sz="400" spc="-80" dirty="0">
                <a:solidFill>
                  <a:srgbClr val="8E8A8E"/>
                </a:solidFill>
                <a:latin typeface="Arial"/>
                <a:cs typeface="Arial"/>
              </a:rPr>
              <a:t>,</a:t>
            </a:r>
            <a:r>
              <a:rPr sz="400" spc="-114" dirty="0">
                <a:solidFill>
                  <a:srgbClr val="676082"/>
                </a:solidFill>
                <a:latin typeface="Arial"/>
                <a:cs typeface="Arial"/>
              </a:rPr>
              <a:t>1</a:t>
            </a:r>
            <a:r>
              <a:rPr sz="400" spc="50" dirty="0">
                <a:solidFill>
                  <a:srgbClr val="998069"/>
                </a:solidFill>
                <a:latin typeface="Arial"/>
                <a:cs typeface="Arial"/>
              </a:rPr>
              <a:t>1</a:t>
            </a:r>
            <a:r>
              <a:rPr sz="400" spc="130" dirty="0">
                <a:solidFill>
                  <a:srgbClr val="998069"/>
                </a:solidFill>
                <a:latin typeface="Arial"/>
                <a:cs typeface="Arial"/>
              </a:rPr>
              <a:t>•</a:t>
            </a:r>
            <a:r>
              <a:rPr sz="400" spc="15" dirty="0">
                <a:solidFill>
                  <a:srgbClr val="7E7980"/>
                </a:solidFill>
                <a:latin typeface="Times New Roman"/>
                <a:cs typeface="Times New Roman"/>
              </a:rPr>
              <a:t>ruui</a:t>
            </a:r>
            <a:r>
              <a:rPr sz="400" spc="-50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400" spc="95" dirty="0">
                <a:solidFill>
                  <a:srgbClr val="7E7980"/>
                </a:solidFill>
                <a:latin typeface="Times New Roman"/>
                <a:cs typeface="Times New Roman"/>
              </a:rPr>
              <a:t>pu</a:t>
            </a:r>
            <a:r>
              <a:rPr sz="400" spc="-3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400" spc="-45" dirty="0">
                <a:solidFill>
                  <a:srgbClr val="7E7980"/>
                </a:solidFill>
                <a:latin typeface="Arial"/>
                <a:cs typeface="Arial"/>
              </a:rPr>
              <a:t>•11'1</a:t>
            </a:r>
            <a:r>
              <a:rPr sz="400" spc="-15" dirty="0">
                <a:solidFill>
                  <a:srgbClr val="7E7980"/>
                </a:solidFill>
                <a:latin typeface="Arial"/>
                <a:cs typeface="Arial"/>
              </a:rPr>
              <a:t>J</a:t>
            </a:r>
            <a:r>
              <a:rPr sz="400" spc="20" dirty="0">
                <a:solidFill>
                  <a:srgbClr val="A3A1A3"/>
                </a:solidFill>
                <a:latin typeface="Arial"/>
                <a:cs typeface="Arial"/>
              </a:rPr>
              <a:t>o6</a:t>
            </a:r>
            <a:r>
              <a:rPr sz="400" spc="-5" dirty="0">
                <a:solidFill>
                  <a:srgbClr val="A3A1A3"/>
                </a:solidFill>
                <a:latin typeface="Arial"/>
                <a:cs typeface="Arial"/>
              </a:rPr>
              <a:t>p</a:t>
            </a:r>
            <a:r>
              <a:rPr sz="400" spc="105" dirty="0">
                <a:solidFill>
                  <a:srgbClr val="676082"/>
                </a:solidFill>
                <a:latin typeface="Arial"/>
                <a:cs typeface="Arial"/>
              </a:rPr>
              <a:t>m</a:t>
            </a:r>
            <a:r>
              <a:rPr sz="400" spc="60" dirty="0">
                <a:solidFill>
                  <a:srgbClr val="7E7980"/>
                </a:solidFill>
                <a:latin typeface="Arial"/>
                <a:cs typeface="Arial"/>
              </a:rPr>
              <a:t>i</a:t>
            </a:r>
            <a:r>
              <a:rPr sz="400" spc="10" dirty="0">
                <a:solidFill>
                  <a:srgbClr val="7E7980"/>
                </a:solidFill>
                <a:latin typeface="Arial"/>
                <a:cs typeface="Arial"/>
              </a:rPr>
              <a:t>n</a:t>
            </a:r>
            <a:r>
              <a:rPr sz="400" spc="-10" dirty="0">
                <a:solidFill>
                  <a:srgbClr val="7E7980"/>
                </a:solidFill>
                <a:latin typeface="Arial"/>
                <a:cs typeface="Arial"/>
              </a:rPr>
              <a:t>4lll</a:t>
            </a:r>
            <a:r>
              <a:rPr sz="400" spc="-25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400" spc="70" dirty="0">
                <a:solidFill>
                  <a:srgbClr val="7E7980"/>
                </a:solidFill>
                <a:latin typeface="Arial"/>
                <a:cs typeface="Arial"/>
              </a:rPr>
              <a:t>s</a:t>
            </a:r>
            <a:r>
              <a:rPr sz="400" spc="-60" dirty="0">
                <a:solidFill>
                  <a:srgbClr val="7E7980"/>
                </a:solidFill>
                <a:latin typeface="Arial"/>
                <a:cs typeface="Arial"/>
              </a:rPr>
              <a:t>1</a:t>
            </a:r>
            <a:r>
              <a:rPr sz="400" spc="-80" dirty="0">
                <a:solidFill>
                  <a:srgbClr val="7E7980"/>
                </a:solidFill>
                <a:latin typeface="Arial"/>
                <a:cs typeface="Arial"/>
              </a:rPr>
              <a:t>1</a:t>
            </a:r>
            <a:r>
              <a:rPr sz="400" spc="-150" dirty="0">
                <a:solidFill>
                  <a:srgbClr val="7E7980"/>
                </a:solidFill>
                <a:latin typeface="Arial"/>
                <a:cs typeface="Arial"/>
              </a:rPr>
              <a:t>1</a:t>
            </a:r>
            <a:r>
              <a:rPr sz="400" spc="-25" dirty="0">
                <a:solidFill>
                  <a:srgbClr val="676082"/>
                </a:solidFill>
                <a:latin typeface="Arial"/>
                <a:cs typeface="Arial"/>
              </a:rPr>
              <a:t>ic.</a:t>
            </a:r>
            <a:r>
              <a:rPr sz="400" spc="-10" dirty="0">
                <a:solidFill>
                  <a:srgbClr val="676082"/>
                </a:solidFill>
                <a:latin typeface="Arial"/>
                <a:cs typeface="Arial"/>
              </a:rPr>
              <a:t>.</a:t>
            </a:r>
            <a:r>
              <a:rPr sz="400" spc="10" dirty="0">
                <a:solidFill>
                  <a:srgbClr val="8E8A8E"/>
                </a:solidFill>
                <a:latin typeface="Times New Roman"/>
                <a:cs typeface="Times New Roman"/>
              </a:rPr>
              <a:t>90n!POpm.</a:t>
            </a:r>
            <a:r>
              <a:rPr sz="400" spc="-6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400" spc="-20" dirty="0">
                <a:solidFill>
                  <a:srgbClr val="A3A1A3"/>
                </a:solidFill>
                <a:latin typeface="Times New Roman"/>
                <a:cs typeface="Times New Roman"/>
              </a:rPr>
              <a:t>O</a:t>
            </a:r>
            <a:r>
              <a:rPr sz="400" spc="65" dirty="0">
                <a:solidFill>
                  <a:srgbClr val="7E7980"/>
                </a:solidFill>
                <a:latin typeface="Times New Roman"/>
                <a:cs typeface="Times New Roman"/>
              </a:rPr>
              <a:t>•</a:t>
            </a:r>
            <a:r>
              <a:rPr sz="400" spc="105" dirty="0">
                <a:solidFill>
                  <a:srgbClr val="7E7980"/>
                </a:solidFill>
                <a:latin typeface="Times New Roman"/>
                <a:cs typeface="Times New Roman"/>
              </a:rPr>
              <a:t>U</a:t>
            </a:r>
            <a:r>
              <a:rPr sz="400" spc="10" dirty="0">
                <a:solidFill>
                  <a:srgbClr val="676082"/>
                </a:solidFill>
                <a:latin typeface="Times New Roman"/>
                <a:cs typeface="Times New Roman"/>
              </a:rPr>
              <a:t>m</a:t>
            </a:r>
            <a:r>
              <a:rPr sz="400" spc="-30" dirty="0">
                <a:solidFill>
                  <a:srgbClr val="7E7980"/>
                </a:solidFill>
                <a:latin typeface="Times New Roman"/>
                <a:cs typeface="Times New Roman"/>
              </a:rPr>
              <a:t>141</a:t>
            </a:r>
            <a:endParaRPr sz="400">
              <a:latin typeface="Times New Roman"/>
              <a:cs typeface="Times New Roman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7339111" y="7188917"/>
            <a:ext cx="2265680" cy="250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33119">
              <a:lnSpc>
                <a:spcPts val="440"/>
              </a:lnSpc>
            </a:pPr>
            <a:r>
              <a:rPr sz="350" spc="20" dirty="0">
                <a:solidFill>
                  <a:srgbClr val="7E7980"/>
                </a:solidFill>
                <a:latin typeface="Arial"/>
                <a:cs typeface="Arial"/>
              </a:rPr>
              <a:t>N</a:t>
            </a:r>
            <a:r>
              <a:rPr sz="350" spc="-55" dirty="0">
                <a:solidFill>
                  <a:srgbClr val="A3A1A3"/>
                </a:solidFill>
                <a:latin typeface="Arial"/>
                <a:cs typeface="Arial"/>
              </a:rPr>
              <a:t>O</a:t>
            </a:r>
            <a:r>
              <a:rPr sz="350" spc="65" dirty="0">
                <a:solidFill>
                  <a:srgbClr val="998069"/>
                </a:solidFill>
                <a:latin typeface="Arial"/>
                <a:cs typeface="Arial"/>
              </a:rPr>
              <a:t>t</a:t>
            </a:r>
            <a:r>
              <a:rPr sz="350" spc="70" dirty="0">
                <a:solidFill>
                  <a:srgbClr val="7E7980"/>
                </a:solidFill>
                <a:latin typeface="Arial"/>
                <a:cs typeface="Arial"/>
              </a:rPr>
              <a:t>H</a:t>
            </a:r>
            <a:r>
              <a:rPr sz="350" spc="75" dirty="0">
                <a:solidFill>
                  <a:srgbClr val="676082"/>
                </a:solidFill>
                <a:latin typeface="Arial"/>
                <a:cs typeface="Arial"/>
              </a:rPr>
              <a:t>l</a:t>
            </a:r>
            <a:r>
              <a:rPr sz="350" spc="35" dirty="0">
                <a:solidFill>
                  <a:srgbClr val="676082"/>
                </a:solidFill>
                <a:latin typeface="Arial"/>
                <a:cs typeface="Arial"/>
              </a:rPr>
              <a:t>l</a:t>
            </a:r>
            <a:r>
              <a:rPr sz="350" spc="50" dirty="0">
                <a:solidFill>
                  <a:srgbClr val="7E7980"/>
                </a:solidFill>
                <a:latin typeface="Arial"/>
                <a:cs typeface="Arial"/>
              </a:rPr>
              <a:t>Q</a:t>
            </a:r>
            <a:r>
              <a:rPr sz="350" spc="14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350" spc="9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350" spc="20" dirty="0">
                <a:solidFill>
                  <a:srgbClr val="7E7980"/>
                </a:solidFill>
                <a:latin typeface="Arial"/>
                <a:cs typeface="Arial"/>
              </a:rPr>
              <a:t>UOllCMIU!</a:t>
            </a:r>
            <a:r>
              <a:rPr sz="350" spc="-80" dirty="0">
                <a:solidFill>
                  <a:srgbClr val="7E7980"/>
                </a:solidFill>
                <a:latin typeface="Arial"/>
                <a:cs typeface="Arial"/>
              </a:rPr>
              <a:t>l</a:t>
            </a:r>
            <a:r>
              <a:rPr sz="350" spc="295" dirty="0">
                <a:solidFill>
                  <a:srgbClr val="998069"/>
                </a:solidFill>
                <a:latin typeface="Arial"/>
                <a:cs typeface="Arial"/>
              </a:rPr>
              <a:t>U</a:t>
            </a:r>
            <a:r>
              <a:rPr sz="400" spc="-40" dirty="0">
                <a:solidFill>
                  <a:srgbClr val="8E8A8E"/>
                </a:solidFill>
                <a:latin typeface="Times New Roman"/>
                <a:cs typeface="Times New Roman"/>
              </a:rPr>
              <a:t>l'UpAIOl'O</a:t>
            </a:r>
            <a:r>
              <a:rPr sz="400" spc="15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350" spc="10" dirty="0">
                <a:solidFill>
                  <a:srgbClr val="8E8A8E"/>
                </a:solidFill>
                <a:latin typeface="Times New Roman"/>
                <a:cs typeface="Times New Roman"/>
              </a:rPr>
              <a:t>o(i;g:OO</a:t>
            </a:r>
            <a:r>
              <a:rPr sz="350" spc="25" dirty="0">
                <a:solidFill>
                  <a:srgbClr val="8E8A8E"/>
                </a:solidFill>
                <a:latin typeface="Times New Roman"/>
                <a:cs typeface="Times New Roman"/>
              </a:rPr>
              <a:t>U</a:t>
            </a:r>
            <a:r>
              <a:rPr sz="350" spc="20" dirty="0">
                <a:solidFill>
                  <a:srgbClr val="59447C"/>
                </a:solidFill>
                <a:latin typeface="Times New Roman"/>
                <a:cs typeface="Times New Roman"/>
              </a:rPr>
              <a:t>l</a:t>
            </a:r>
            <a:r>
              <a:rPr sz="350" dirty="0">
                <a:solidFill>
                  <a:srgbClr val="59447C"/>
                </a:solidFill>
                <a:latin typeface="Times New Roman"/>
                <a:cs typeface="Times New Roman"/>
              </a:rPr>
              <a:t>l</a:t>
            </a:r>
            <a:r>
              <a:rPr sz="350" spc="-40" dirty="0">
                <a:solidFill>
                  <a:srgbClr val="676082"/>
                </a:solidFill>
                <a:latin typeface="Times New Roman"/>
                <a:cs typeface="Times New Roman"/>
              </a:rPr>
              <a:t>H</a:t>
            </a:r>
            <a:r>
              <a:rPr sz="350" spc="20" dirty="0">
                <a:solidFill>
                  <a:srgbClr val="7E7980"/>
                </a:solidFill>
                <a:latin typeface="Times New Roman"/>
                <a:cs typeface="Times New Roman"/>
              </a:rPr>
              <a:t>l</a:t>
            </a:r>
            <a:r>
              <a:rPr sz="350" dirty="0">
                <a:solidFill>
                  <a:srgbClr val="7E7980"/>
                </a:solidFill>
                <a:latin typeface="Times New Roman"/>
                <a:cs typeface="Times New Roman"/>
              </a:rPr>
              <a:t>l</a:t>
            </a:r>
            <a:r>
              <a:rPr sz="350" spc="95" dirty="0">
                <a:solidFill>
                  <a:srgbClr val="8970AA"/>
                </a:solidFill>
                <a:latin typeface="Times New Roman"/>
                <a:cs typeface="Times New Roman"/>
              </a:rPr>
              <a:t>,</a:t>
            </a:r>
            <a:r>
              <a:rPr sz="350" spc="-55" dirty="0">
                <a:solidFill>
                  <a:srgbClr val="8970AA"/>
                </a:solidFill>
                <a:latin typeface="Times New Roman"/>
                <a:cs typeface="Times New Roman"/>
              </a:rPr>
              <a:t> </a:t>
            </a:r>
            <a:r>
              <a:rPr sz="350" spc="50" dirty="0">
                <a:solidFill>
                  <a:srgbClr val="8E8A8E"/>
                </a:solidFill>
                <a:latin typeface="Arial"/>
                <a:cs typeface="Arial"/>
              </a:rPr>
              <a:t>lllp'l!llll</a:t>
            </a:r>
            <a:r>
              <a:rPr sz="350" spc="-4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350" spc="260" dirty="0">
                <a:solidFill>
                  <a:srgbClr val="AE7957"/>
                </a:solidFill>
                <a:latin typeface="Arial"/>
                <a:cs typeface="Arial"/>
              </a:rPr>
              <a:t>•</a:t>
            </a:r>
            <a:endParaRPr sz="350">
              <a:latin typeface="Arial"/>
              <a:cs typeface="Arial"/>
            </a:endParaRPr>
          </a:p>
          <a:p>
            <a:pPr marL="12700">
              <a:lnSpc>
                <a:spcPts val="525"/>
              </a:lnSpc>
            </a:pPr>
            <a:r>
              <a:rPr sz="350" spc="-6620" dirty="0">
                <a:solidFill>
                  <a:srgbClr val="8E8A8E"/>
                </a:solidFill>
                <a:latin typeface="Arial"/>
                <a:cs typeface="Arial"/>
              </a:rPr>
              <a:t>1</a:t>
            </a:r>
            <a:r>
              <a:rPr sz="350" spc="-900" dirty="0">
                <a:solidFill>
                  <a:srgbClr val="8E8A8E"/>
                </a:solidFill>
                <a:latin typeface="Arial"/>
                <a:cs typeface="Arial"/>
              </a:rPr>
              <a:t>t</a:t>
            </a:r>
            <a:r>
              <a:rPr sz="350" spc="-50" dirty="0">
                <a:solidFill>
                  <a:srgbClr val="676082"/>
                </a:solidFill>
                <a:latin typeface="Arial"/>
                <a:cs typeface="Arial"/>
              </a:rPr>
              <a:t>1</a:t>
            </a:r>
            <a:r>
              <a:rPr sz="350" spc="-125" dirty="0">
                <a:solidFill>
                  <a:srgbClr val="676082"/>
                </a:solidFill>
                <a:latin typeface="Arial"/>
                <a:cs typeface="Arial"/>
              </a:rPr>
              <a:t>1</a:t>
            </a:r>
            <a:r>
              <a:rPr sz="350" spc="229" dirty="0">
                <a:solidFill>
                  <a:srgbClr val="BDA1C3"/>
                </a:solidFill>
                <a:latin typeface="Arial"/>
                <a:cs typeface="Arial"/>
              </a:rPr>
              <a:t>.</a:t>
            </a:r>
            <a:r>
              <a:rPr sz="350" spc="15" dirty="0">
                <a:solidFill>
                  <a:srgbClr val="835B74"/>
                </a:solidFill>
                <a:latin typeface="Arial"/>
                <a:cs typeface="Arial"/>
              </a:rPr>
              <a:t>l</a:t>
            </a:r>
            <a:r>
              <a:rPr sz="350" spc="-105" dirty="0">
                <a:solidFill>
                  <a:srgbClr val="835B74"/>
                </a:solidFill>
                <a:latin typeface="Arial"/>
                <a:cs typeface="Arial"/>
              </a:rPr>
              <a:t>l</a:t>
            </a:r>
            <a:r>
              <a:rPr sz="350" spc="40" dirty="0">
                <a:solidFill>
                  <a:srgbClr val="7E7980"/>
                </a:solidFill>
                <a:latin typeface="Arial"/>
                <a:cs typeface="Arial"/>
              </a:rPr>
              <a:t>p</a:t>
            </a:r>
            <a:r>
              <a:rPr sz="350" dirty="0">
                <a:solidFill>
                  <a:srgbClr val="7E7980"/>
                </a:solidFill>
                <a:latin typeface="Arial"/>
                <a:cs typeface="Arial"/>
              </a:rPr>
              <a:t>o</a:t>
            </a:r>
            <a:r>
              <a:rPr sz="350" spc="10" dirty="0">
                <a:solidFill>
                  <a:srgbClr val="676082"/>
                </a:solidFill>
                <a:latin typeface="Arial"/>
                <a:cs typeface="Arial"/>
              </a:rPr>
              <a:t>lll</a:t>
            </a:r>
            <a:r>
              <a:rPr sz="350" spc="160" dirty="0">
                <a:solidFill>
                  <a:srgbClr val="998069"/>
                </a:solidFill>
                <a:latin typeface="Arial"/>
                <a:cs typeface="Arial"/>
              </a:rPr>
              <a:t>m</a:t>
            </a:r>
            <a:r>
              <a:rPr sz="350" spc="-55" dirty="0">
                <a:solidFill>
                  <a:srgbClr val="998069"/>
                </a:solidFill>
                <a:latin typeface="Arial"/>
                <a:cs typeface="Arial"/>
              </a:rPr>
              <a:t> </a:t>
            </a:r>
            <a:r>
              <a:rPr sz="500" spc="-55" dirty="0">
                <a:solidFill>
                  <a:srgbClr val="8E8A8E"/>
                </a:solidFill>
                <a:latin typeface="Times New Roman"/>
                <a:cs typeface="Times New Roman"/>
              </a:rPr>
              <a:t>c:</a:t>
            </a:r>
            <a:r>
              <a:rPr sz="500" spc="-5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350" spc="5" dirty="0">
                <a:solidFill>
                  <a:srgbClr val="7E7980"/>
                </a:solidFill>
                <a:latin typeface="Arial"/>
                <a:cs typeface="Arial"/>
              </a:rPr>
              <a:t>QI</a:t>
            </a:r>
            <a:r>
              <a:rPr sz="350" spc="-25" dirty="0">
                <a:solidFill>
                  <a:srgbClr val="7E7980"/>
                </a:solidFill>
                <a:latin typeface="Arial"/>
                <a:cs typeface="Arial"/>
              </a:rPr>
              <a:t>M</a:t>
            </a:r>
            <a:r>
              <a:rPr sz="350" spc="114" dirty="0">
                <a:solidFill>
                  <a:srgbClr val="676082"/>
                </a:solidFill>
                <a:latin typeface="Arial"/>
                <a:cs typeface="Arial"/>
              </a:rPr>
              <a:t>l</a:t>
            </a:r>
            <a:r>
              <a:rPr sz="350" spc="50" dirty="0">
                <a:solidFill>
                  <a:srgbClr val="676082"/>
                </a:solidFill>
                <a:latin typeface="Arial"/>
                <a:cs typeface="Arial"/>
              </a:rPr>
              <a:t>l</a:t>
            </a:r>
            <a:r>
              <a:rPr sz="350" spc="200" dirty="0">
                <a:solidFill>
                  <a:srgbClr val="69859E"/>
                </a:solidFill>
                <a:latin typeface="Arial"/>
                <a:cs typeface="Arial"/>
              </a:rPr>
              <a:t>•</a:t>
            </a:r>
            <a:r>
              <a:rPr sz="350" spc="-25" dirty="0">
                <a:solidFill>
                  <a:srgbClr val="8E8A8E"/>
                </a:solidFill>
                <a:latin typeface="Arial"/>
                <a:cs typeface="Arial"/>
              </a:rPr>
              <a:t>110U</a:t>
            </a:r>
            <a:r>
              <a:rPr sz="350" spc="-50" dirty="0">
                <a:solidFill>
                  <a:srgbClr val="8E8A8E"/>
                </a:solidFill>
                <a:latin typeface="Arial"/>
                <a:cs typeface="Arial"/>
              </a:rPr>
              <a:t>W</a:t>
            </a:r>
            <a:r>
              <a:rPr sz="350" spc="20" dirty="0">
                <a:solidFill>
                  <a:srgbClr val="676064"/>
                </a:solidFill>
                <a:latin typeface="Arial"/>
                <a:cs typeface="Arial"/>
              </a:rPr>
              <a:t>N</a:t>
            </a:r>
            <a:r>
              <a:rPr sz="350" spc="25" dirty="0">
                <a:solidFill>
                  <a:srgbClr val="7E7980"/>
                </a:solidFill>
                <a:latin typeface="Arial"/>
                <a:cs typeface="Arial"/>
              </a:rPr>
              <a:t>1a1a</a:t>
            </a:r>
            <a:r>
              <a:rPr sz="350" spc="-50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350" spc="-50" dirty="0">
                <a:solidFill>
                  <a:srgbClr val="676082"/>
                </a:solidFill>
                <a:latin typeface="Arial"/>
                <a:cs typeface="Arial"/>
              </a:rPr>
              <a:t>1</a:t>
            </a:r>
            <a:r>
              <a:rPr sz="350" spc="-125" dirty="0">
                <a:solidFill>
                  <a:srgbClr val="676082"/>
                </a:solidFill>
                <a:latin typeface="Arial"/>
                <a:cs typeface="Arial"/>
              </a:rPr>
              <a:t>1</a:t>
            </a:r>
            <a:r>
              <a:rPr sz="350" spc="-20" dirty="0">
                <a:solidFill>
                  <a:srgbClr val="7E7980"/>
                </a:solidFill>
                <a:latin typeface="Arial"/>
                <a:cs typeface="Arial"/>
              </a:rPr>
              <a:t>1R</a:t>
            </a:r>
            <a:r>
              <a:rPr sz="350" spc="35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-20" dirty="0">
                <a:solidFill>
                  <a:srgbClr val="676064"/>
                </a:solidFill>
                <a:latin typeface="Arial"/>
                <a:cs typeface="Arial"/>
              </a:rPr>
              <a:t>M</a:t>
            </a:r>
            <a:r>
              <a:rPr sz="350" spc="75" dirty="0">
                <a:solidFill>
                  <a:srgbClr val="8E8A8E"/>
                </a:solidFill>
                <a:latin typeface="Arial"/>
                <a:cs typeface="Arial"/>
              </a:rPr>
              <a:t>l</a:t>
            </a:r>
            <a:r>
              <a:rPr sz="350" spc="-20" dirty="0">
                <a:solidFill>
                  <a:srgbClr val="8E8A8E"/>
                </a:solidFill>
                <a:latin typeface="Arial"/>
                <a:cs typeface="Arial"/>
              </a:rPr>
              <a:t>l</a:t>
            </a:r>
            <a:r>
              <a:rPr sz="350" spc="10" dirty="0">
                <a:solidFill>
                  <a:srgbClr val="676082"/>
                </a:solidFill>
                <a:latin typeface="Arial"/>
                <a:cs typeface="Arial"/>
              </a:rPr>
              <a:t>lll</a:t>
            </a:r>
            <a:r>
              <a:rPr sz="350" spc="-40" dirty="0">
                <a:solidFill>
                  <a:srgbClr val="676082"/>
                </a:solidFill>
                <a:latin typeface="Arial"/>
                <a:cs typeface="Arial"/>
              </a:rPr>
              <a:t> </a:t>
            </a:r>
            <a:r>
              <a:rPr sz="350" spc="65" dirty="0">
                <a:solidFill>
                  <a:srgbClr val="7E7980"/>
                </a:solidFill>
                <a:latin typeface="Arial"/>
                <a:cs typeface="Arial"/>
              </a:rPr>
              <a:t>l</a:t>
            </a:r>
            <a:r>
              <a:rPr sz="350" spc="-25" dirty="0">
                <a:solidFill>
                  <a:srgbClr val="7E7980"/>
                </a:solidFill>
                <a:latin typeface="Arial"/>
                <a:cs typeface="Arial"/>
              </a:rPr>
              <a:t>)</a:t>
            </a:r>
            <a:r>
              <a:rPr sz="350" spc="40" dirty="0">
                <a:solidFill>
                  <a:srgbClr val="A3A1A3"/>
                </a:solidFill>
                <a:latin typeface="Arial"/>
                <a:cs typeface="Arial"/>
              </a:rPr>
              <a:t>'</a:t>
            </a:r>
            <a:r>
              <a:rPr sz="350" spc="245" dirty="0">
                <a:solidFill>
                  <a:srgbClr val="7E7980"/>
                </a:solidFill>
                <a:latin typeface="Arial"/>
                <a:cs typeface="Arial"/>
              </a:rPr>
              <a:t>n</a:t>
            </a:r>
            <a:r>
              <a:rPr sz="350" spc="185" dirty="0">
                <a:solidFill>
                  <a:srgbClr val="69859E"/>
                </a:solidFill>
                <a:latin typeface="Arial"/>
                <a:cs typeface="Arial"/>
              </a:rPr>
              <a:t>•</a:t>
            </a:r>
            <a:endParaRPr sz="350">
              <a:latin typeface="Arial"/>
              <a:cs typeface="Arial"/>
            </a:endParaRPr>
          </a:p>
          <a:p>
            <a:pPr marL="833119" indent="-7620">
              <a:lnSpc>
                <a:spcPts val="390"/>
              </a:lnSpc>
            </a:pPr>
            <a:r>
              <a:rPr sz="350" spc="55" dirty="0">
                <a:solidFill>
                  <a:srgbClr val="A3A1A3"/>
                </a:solidFill>
                <a:latin typeface="Arial"/>
                <a:cs typeface="Arial"/>
              </a:rPr>
              <a:t>)</a:t>
            </a:r>
            <a:r>
              <a:rPr sz="350" spc="35" dirty="0">
                <a:solidFill>
                  <a:srgbClr val="A3A1A3"/>
                </a:solidFill>
                <a:latin typeface="Arial"/>
                <a:cs typeface="Arial"/>
              </a:rPr>
              <a:t>'l'l</a:t>
            </a:r>
            <a:r>
              <a:rPr sz="350" spc="-30" dirty="0">
                <a:solidFill>
                  <a:srgbClr val="A3A1A3"/>
                </a:solidFill>
                <a:latin typeface="Arial"/>
                <a:cs typeface="Arial"/>
              </a:rPr>
              <a:t>l</a:t>
            </a:r>
            <a:r>
              <a:rPr sz="350" spc="30" dirty="0">
                <a:solidFill>
                  <a:srgbClr val="7E7980"/>
                </a:solidFill>
                <a:latin typeface="Arial"/>
                <a:cs typeface="Arial"/>
              </a:rPr>
              <a:t>llW</a:t>
            </a:r>
            <a:r>
              <a:rPr sz="350" spc="15" dirty="0">
                <a:solidFill>
                  <a:srgbClr val="7E7980"/>
                </a:solidFill>
                <a:latin typeface="Arial"/>
                <a:cs typeface="Arial"/>
              </a:rPr>
              <a:t>O</a:t>
            </a:r>
            <a:r>
              <a:rPr sz="350" spc="10" dirty="0">
                <a:solidFill>
                  <a:srgbClr val="A3A1A3"/>
                </a:solidFill>
                <a:latin typeface="Arial"/>
                <a:cs typeface="Arial"/>
              </a:rPr>
              <a:t>lll</a:t>
            </a:r>
            <a:r>
              <a:rPr sz="350" spc="1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350" spc="75" dirty="0">
                <a:solidFill>
                  <a:srgbClr val="676082"/>
                </a:solidFill>
                <a:latin typeface="Arial"/>
                <a:cs typeface="Arial"/>
              </a:rPr>
              <a:t>l</a:t>
            </a:r>
            <a:r>
              <a:rPr sz="350" spc="-20" dirty="0">
                <a:solidFill>
                  <a:srgbClr val="676082"/>
                </a:solidFill>
                <a:latin typeface="Arial"/>
                <a:cs typeface="Arial"/>
              </a:rPr>
              <a:t>l</a:t>
            </a:r>
            <a:r>
              <a:rPr sz="350" spc="135" dirty="0">
                <a:solidFill>
                  <a:srgbClr val="8E8A8E"/>
                </a:solidFill>
                <a:latin typeface="Arial"/>
                <a:cs typeface="Arial"/>
              </a:rPr>
              <a:t>ptlNM</a:t>
            </a:r>
            <a:r>
              <a:rPr sz="350" spc="5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350" spc="75" dirty="0">
                <a:solidFill>
                  <a:srgbClr val="676082"/>
                </a:solidFill>
                <a:latin typeface="Arial"/>
                <a:cs typeface="Arial"/>
              </a:rPr>
              <a:t>l</a:t>
            </a:r>
            <a:r>
              <a:rPr sz="350" spc="-20" dirty="0">
                <a:solidFill>
                  <a:srgbClr val="676082"/>
                </a:solidFill>
                <a:latin typeface="Arial"/>
                <a:cs typeface="Arial"/>
              </a:rPr>
              <a:t>l</a:t>
            </a:r>
            <a:r>
              <a:rPr sz="350" spc="45" dirty="0">
                <a:solidFill>
                  <a:srgbClr val="8E8A8E"/>
                </a:solidFill>
                <a:latin typeface="Arial"/>
                <a:cs typeface="Arial"/>
              </a:rPr>
              <a:t>ll</a:t>
            </a:r>
            <a:r>
              <a:rPr sz="350" spc="10" dirty="0">
                <a:solidFill>
                  <a:srgbClr val="8E8A8E"/>
                </a:solidFill>
                <a:latin typeface="Arial"/>
                <a:cs typeface="Arial"/>
              </a:rPr>
              <a:t>l</a:t>
            </a:r>
            <a:r>
              <a:rPr sz="350" spc="95" dirty="0">
                <a:solidFill>
                  <a:srgbClr val="8E8A8E"/>
                </a:solidFill>
                <a:latin typeface="Arial"/>
                <a:cs typeface="Arial"/>
              </a:rPr>
              <a:t>X</a:t>
            </a:r>
            <a:r>
              <a:rPr sz="350" spc="75" dirty="0">
                <a:solidFill>
                  <a:srgbClr val="8E8A8E"/>
                </a:solidFill>
                <a:latin typeface="Arial"/>
                <a:cs typeface="Arial"/>
              </a:rPr>
              <a:t>nl</a:t>
            </a:r>
            <a:r>
              <a:rPr sz="350" spc="-50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350" spc="100" dirty="0">
                <a:solidFill>
                  <a:srgbClr val="8E8A8E"/>
                </a:solidFill>
                <a:latin typeface="Arial"/>
                <a:cs typeface="Arial"/>
              </a:rPr>
              <a:t>lll</a:t>
            </a:r>
            <a:r>
              <a:rPr sz="350" spc="15" dirty="0">
                <a:solidFill>
                  <a:srgbClr val="7E7980"/>
                </a:solidFill>
                <a:latin typeface="Arial"/>
                <a:cs typeface="Arial"/>
              </a:rPr>
              <a:t>5S</a:t>
            </a:r>
            <a:r>
              <a:rPr sz="350" dirty="0">
                <a:solidFill>
                  <a:srgbClr val="7E7980"/>
                </a:solidFill>
                <a:latin typeface="Arial"/>
                <a:cs typeface="Arial"/>
              </a:rPr>
              <a:t>  </a:t>
            </a:r>
            <a:r>
              <a:rPr sz="350" spc="1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50" dirty="0">
                <a:solidFill>
                  <a:srgbClr val="7E7980"/>
                </a:solidFill>
                <a:latin typeface="Arial"/>
                <a:cs typeface="Arial"/>
              </a:rPr>
              <a:t>et</a:t>
            </a:r>
            <a:r>
              <a:rPr sz="35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-45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20" dirty="0">
                <a:solidFill>
                  <a:srgbClr val="A3A1A3"/>
                </a:solidFill>
                <a:latin typeface="Times New Roman"/>
                <a:cs typeface="Times New Roman"/>
              </a:rPr>
              <a:t>Of</a:t>
            </a:r>
            <a:r>
              <a:rPr sz="35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50" spc="-3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50" spc="30" dirty="0">
                <a:solidFill>
                  <a:srgbClr val="7E7980"/>
                </a:solidFill>
                <a:latin typeface="Arial"/>
                <a:cs typeface="Arial"/>
              </a:rPr>
              <a:t>IUl:V</a:t>
            </a:r>
            <a:r>
              <a:rPr sz="350" spc="-95" dirty="0">
                <a:solidFill>
                  <a:srgbClr val="7E7980"/>
                </a:solidFill>
                <a:latin typeface="Arial"/>
                <a:cs typeface="Arial"/>
              </a:rPr>
              <a:t>:</a:t>
            </a:r>
            <a:r>
              <a:rPr sz="350" spc="-195" dirty="0">
                <a:solidFill>
                  <a:srgbClr val="7E7980"/>
                </a:solidFill>
                <a:latin typeface="Arial"/>
                <a:cs typeface="Arial"/>
              </a:rPr>
              <a:t>t</a:t>
            </a:r>
            <a:r>
              <a:rPr sz="350" spc="15" dirty="0">
                <a:solidFill>
                  <a:srgbClr val="7E7980"/>
                </a:solidFill>
                <a:latin typeface="Arial"/>
                <a:cs typeface="Arial"/>
              </a:rPr>
              <a:t>l</a:t>
            </a:r>
            <a:r>
              <a:rPr sz="350" spc="-4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80" dirty="0">
                <a:solidFill>
                  <a:srgbClr val="7E7980"/>
                </a:solidFill>
                <a:latin typeface="Arial"/>
                <a:cs typeface="Arial"/>
              </a:rPr>
              <a:t>'IUll</a:t>
            </a:r>
            <a:r>
              <a:rPr sz="350" spc="3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-35" dirty="0">
                <a:solidFill>
                  <a:srgbClr val="676082"/>
                </a:solidFill>
                <a:latin typeface="Arial"/>
                <a:cs typeface="Arial"/>
              </a:rPr>
              <a:t>H</a:t>
            </a:r>
            <a:r>
              <a:rPr sz="350" spc="484" dirty="0">
                <a:solidFill>
                  <a:srgbClr val="7E7980"/>
                </a:solidFill>
                <a:latin typeface="Arial"/>
                <a:cs typeface="Arial"/>
              </a:rPr>
              <a:t>I</a:t>
            </a:r>
            <a:endParaRPr sz="350">
              <a:latin typeface="Arial"/>
              <a:cs typeface="Arial"/>
            </a:endParaRPr>
          </a:p>
          <a:p>
            <a:pPr marL="833119">
              <a:lnSpc>
                <a:spcPct val="100000"/>
              </a:lnSpc>
              <a:spcBef>
                <a:spcPts val="75"/>
              </a:spcBef>
            </a:pPr>
            <a:r>
              <a:rPr sz="350" spc="135" dirty="0">
                <a:solidFill>
                  <a:srgbClr val="A3A1A3"/>
                </a:solidFill>
                <a:latin typeface="Times New Roman"/>
                <a:cs typeface="Times New Roman"/>
              </a:rPr>
              <a:t>1Jlil-.p</a:t>
            </a:r>
            <a:r>
              <a:rPr sz="350" spc="265" dirty="0">
                <a:solidFill>
                  <a:srgbClr val="A3A1A3"/>
                </a:solidFill>
                <a:latin typeface="Times New Roman"/>
                <a:cs typeface="Times New Roman"/>
              </a:rPr>
              <a:t>N</a:t>
            </a:r>
            <a:r>
              <a:rPr sz="350" spc="810" dirty="0">
                <a:solidFill>
                  <a:srgbClr val="7E7980"/>
                </a:solidFill>
                <a:latin typeface="Times New Roman"/>
                <a:cs typeface="Times New Roman"/>
              </a:rPr>
              <a:t>p</a:t>
            </a:r>
            <a:r>
              <a:rPr sz="350" spc="550" dirty="0">
                <a:solidFill>
                  <a:srgbClr val="7E7980"/>
                </a:solidFill>
                <a:latin typeface="Times New Roman"/>
                <a:cs typeface="Times New Roman"/>
              </a:rPr>
              <a:t>)</a:t>
            </a:r>
            <a:r>
              <a:rPr sz="350" spc="55" dirty="0">
                <a:solidFill>
                  <a:srgbClr val="7E7980"/>
                </a:solidFill>
                <a:latin typeface="Times New Roman"/>
                <a:cs typeface="Times New Roman"/>
              </a:rPr>
              <a:t>ftl</a:t>
            </a:r>
            <a:r>
              <a:rPr sz="350" spc="25" dirty="0">
                <a:solidFill>
                  <a:srgbClr val="7E7980"/>
                </a:solidFill>
                <a:latin typeface="Times New Roman"/>
                <a:cs typeface="Times New Roman"/>
              </a:rPr>
              <a:t>l</a:t>
            </a:r>
            <a:r>
              <a:rPr sz="350" spc="35" dirty="0">
                <a:solidFill>
                  <a:srgbClr val="A1956E"/>
                </a:solidFill>
                <a:latin typeface="Times New Roman"/>
                <a:cs typeface="Times New Roman"/>
              </a:rPr>
              <a:t>lJfWll.llCl</a:t>
            </a:r>
            <a:r>
              <a:rPr sz="350" spc="5" dirty="0">
                <a:solidFill>
                  <a:srgbClr val="7E7980"/>
                </a:solidFill>
                <a:latin typeface="Times New Roman"/>
                <a:cs typeface="Times New Roman"/>
              </a:rPr>
              <a:t>otplC.111.</a:t>
            </a:r>
            <a:r>
              <a:rPr sz="350" spc="-40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350" spc="455" dirty="0">
                <a:solidFill>
                  <a:srgbClr val="A3A1A3"/>
                </a:solidFill>
                <a:latin typeface="Times New Roman"/>
                <a:cs typeface="Times New Roman"/>
              </a:rPr>
              <a:t>ll</a:t>
            </a:r>
            <a:r>
              <a:rPr sz="350" spc="484" dirty="0">
                <a:solidFill>
                  <a:srgbClr val="A3A1A3"/>
                </a:solidFill>
                <a:latin typeface="Times New Roman"/>
                <a:cs typeface="Times New Roman"/>
              </a:rPr>
              <a:t>f</a:t>
            </a:r>
            <a:r>
              <a:rPr sz="350" spc="580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8159728" y="7424725"/>
            <a:ext cx="136144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13790" algn="l"/>
              </a:tabLst>
            </a:pPr>
            <a:r>
              <a:rPr sz="350" spc="165" dirty="0">
                <a:solidFill>
                  <a:srgbClr val="8E8A8E"/>
                </a:solidFill>
                <a:latin typeface="Times New Roman"/>
                <a:cs typeface="Times New Roman"/>
              </a:rPr>
              <a:t>1'llfOllG</a:t>
            </a:r>
            <a:r>
              <a:rPr sz="350" spc="110" dirty="0">
                <a:solidFill>
                  <a:srgbClr val="8E8A8E"/>
                </a:solidFill>
                <a:latin typeface="Times New Roman"/>
                <a:cs typeface="Times New Roman"/>
              </a:rPr>
              <a:t>l</a:t>
            </a:r>
            <a:r>
              <a:rPr sz="350" spc="380" dirty="0">
                <a:solidFill>
                  <a:srgbClr val="8E8A8E"/>
                </a:solidFill>
                <a:latin typeface="Times New Roman"/>
                <a:cs typeface="Times New Roman"/>
              </a:rPr>
              <a:t>l'AK.</a:t>
            </a:r>
            <a:r>
              <a:rPr sz="350" spc="270" dirty="0">
                <a:solidFill>
                  <a:srgbClr val="8E8A8E"/>
                </a:solidFill>
                <a:latin typeface="Times New Roman"/>
                <a:cs typeface="Times New Roman"/>
              </a:rPr>
              <a:t>l</a:t>
            </a:r>
            <a:r>
              <a:rPr sz="350" dirty="0">
                <a:solidFill>
                  <a:srgbClr val="8E8A8E"/>
                </a:solidFill>
                <a:latin typeface="Times New Roman"/>
                <a:cs typeface="Times New Roman"/>
              </a:rPr>
              <a:t>Cl!lll</a:t>
            </a:r>
            <a:r>
              <a:rPr sz="350" spc="-10" dirty="0">
                <a:solidFill>
                  <a:srgbClr val="8E8A8E"/>
                </a:solidFill>
                <a:latin typeface="Times New Roman"/>
                <a:cs typeface="Times New Roman"/>
              </a:rPr>
              <a:t>C</a:t>
            </a:r>
            <a:r>
              <a:rPr sz="350" spc="20" dirty="0">
                <a:solidFill>
                  <a:srgbClr val="676082"/>
                </a:solidFill>
                <a:latin typeface="Times New Roman"/>
                <a:cs typeface="Times New Roman"/>
              </a:rPr>
              <a:t>ll</a:t>
            </a:r>
            <a:r>
              <a:rPr sz="350" dirty="0">
                <a:solidFill>
                  <a:srgbClr val="676082"/>
                </a:solidFill>
                <a:latin typeface="Times New Roman"/>
                <a:cs typeface="Times New Roman"/>
              </a:rPr>
              <a:t>	</a:t>
            </a:r>
            <a:r>
              <a:rPr sz="350" spc="130" dirty="0">
                <a:solidFill>
                  <a:srgbClr val="7E7980"/>
                </a:solidFill>
                <a:latin typeface="Times New Roman"/>
                <a:cs typeface="Times New Roman"/>
              </a:rPr>
              <a:t>t\lllll­</a:t>
            </a:r>
            <a:endParaRPr sz="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50" spc="220" dirty="0">
                <a:solidFill>
                  <a:srgbClr val="A3A1A3"/>
                </a:solidFill>
                <a:latin typeface="Arial"/>
                <a:cs typeface="Arial"/>
              </a:rPr>
              <a:t>omn-,...,</a:t>
            </a:r>
            <a:r>
              <a:rPr sz="350" spc="130" dirty="0">
                <a:solidFill>
                  <a:srgbClr val="A3A1A3"/>
                </a:solidFill>
                <a:latin typeface="Arial"/>
                <a:cs typeface="Arial"/>
              </a:rPr>
              <a:t>t</a:t>
            </a:r>
            <a:r>
              <a:rPr sz="350" spc="85" dirty="0">
                <a:solidFill>
                  <a:srgbClr val="A3A1A3"/>
                </a:solidFill>
                <a:latin typeface="Arial"/>
                <a:cs typeface="Arial"/>
              </a:rPr>
              <a:t>q</a:t>
            </a:r>
            <a:r>
              <a:rPr sz="350" spc="-55" dirty="0">
                <a:solidFill>
                  <a:srgbClr val="A3A1A3"/>
                </a:solidFill>
                <a:latin typeface="Arial"/>
                <a:cs typeface="Arial"/>
              </a:rPr>
              <a:t>!</a:t>
            </a:r>
            <a:r>
              <a:rPr sz="350" spc="405" dirty="0">
                <a:solidFill>
                  <a:srgbClr val="A3A1A3"/>
                </a:solidFill>
                <a:latin typeface="Arial"/>
                <a:cs typeface="Arial"/>
              </a:rPr>
              <a:t>MA</a:t>
            </a:r>
            <a:r>
              <a:rPr sz="350" spc="20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50" spc="385" dirty="0">
                <a:solidFill>
                  <a:srgbClr val="A3A1A3"/>
                </a:solidFill>
                <a:latin typeface="Arial"/>
                <a:cs typeface="Arial"/>
              </a:rPr>
              <a:t>l</a:t>
            </a:r>
            <a:r>
              <a:rPr sz="350" dirty="0">
                <a:solidFill>
                  <a:srgbClr val="A3A1A3"/>
                </a:solidFill>
                <a:latin typeface="Arial"/>
                <a:cs typeface="Arial"/>
              </a:rPr>
              <a:t>       </a:t>
            </a:r>
            <a:r>
              <a:rPr sz="350" spc="-4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350" spc="245" dirty="0">
                <a:solidFill>
                  <a:srgbClr val="A3A1A3"/>
                </a:solidFill>
                <a:latin typeface="Arial"/>
                <a:cs typeface="Arial"/>
              </a:rPr>
              <a:t>--</a:t>
            </a:r>
            <a:endParaRPr sz="35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8236892" y="8090708"/>
            <a:ext cx="13589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210" dirty="0">
                <a:solidFill>
                  <a:srgbClr val="8E8A8E"/>
                </a:solidFill>
                <a:latin typeface="Times New Roman"/>
                <a:cs typeface="Times New Roman"/>
              </a:rPr>
              <a:t>....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8335102" y="7937417"/>
            <a:ext cx="107124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54075" algn="l"/>
              </a:tabLst>
            </a:pPr>
            <a:r>
              <a:rPr sz="3200" spc="-24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300" spc="-70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450" spc="25" dirty="0">
                <a:latin typeface="Arial"/>
                <a:cs typeface="Arial"/>
              </a:rPr>
              <a:t>.</a:t>
            </a:r>
            <a:r>
              <a:rPr sz="450" dirty="0">
                <a:latin typeface="Arial"/>
                <a:cs typeface="Arial"/>
              </a:rPr>
              <a:t>    </a:t>
            </a:r>
            <a:r>
              <a:rPr sz="450" spc="-60" dirty="0">
                <a:latin typeface="Arial"/>
                <a:cs typeface="Arial"/>
              </a:rPr>
              <a:t> </a:t>
            </a:r>
            <a:r>
              <a:rPr sz="2300" spc="6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300" spc="-4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300" spc="105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2300" dirty="0">
                <a:solidFill>
                  <a:srgbClr val="7E7980"/>
                </a:solidFill>
                <a:latin typeface="Arial"/>
                <a:cs typeface="Arial"/>
              </a:rPr>
              <a:t>	</a:t>
            </a:r>
            <a:r>
              <a:rPr sz="2300" spc="-80" dirty="0">
                <a:solidFill>
                  <a:srgbClr val="7E7980"/>
                </a:solidFill>
                <a:latin typeface="Arial"/>
                <a:cs typeface="Arial"/>
              </a:rPr>
              <a:t>.,</a:t>
            </a:r>
            <a:r>
              <a:rPr sz="2300" spc="-575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300" spc="-1045" dirty="0">
                <a:solidFill>
                  <a:srgbClr val="7E7980"/>
                </a:solidFill>
                <a:latin typeface="Arial"/>
                <a:cs typeface="Arial"/>
              </a:rPr>
              <a:t>­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8517490" y="8160072"/>
            <a:ext cx="847090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60" dirty="0">
                <a:solidFill>
                  <a:srgbClr val="8E8A8E"/>
                </a:solidFill>
                <a:latin typeface="Times New Roman"/>
                <a:cs typeface="Times New Roman"/>
              </a:rPr>
              <a:t>r</a:t>
            </a:r>
            <a:r>
              <a:rPr sz="1100" spc="1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spc="25" dirty="0">
                <a:solidFill>
                  <a:srgbClr val="8E8A8E"/>
                </a:solidFill>
                <a:latin typeface="Times New Roman"/>
                <a:cs typeface="Times New Roman"/>
              </a:rPr>
              <a:t>._</a:t>
            </a:r>
            <a:r>
              <a:rPr sz="1100" spc="-80" dirty="0">
                <a:solidFill>
                  <a:srgbClr val="8E8A8E"/>
                </a:solidFill>
                <a:latin typeface="Times New Roman"/>
                <a:cs typeface="Times New Roman"/>
              </a:rPr>
              <a:t>,</a:t>
            </a:r>
            <a:r>
              <a:rPr sz="1100" spc="-2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100" spc="100" dirty="0">
                <a:solidFill>
                  <a:srgbClr val="7E7980"/>
                </a:solidFill>
                <a:latin typeface="Times New Roman"/>
                <a:cs typeface="Times New Roman"/>
              </a:rPr>
              <a:t>..</a:t>
            </a:r>
            <a:r>
              <a:rPr sz="1100" spc="-4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100" spc="-10" dirty="0">
                <a:solidFill>
                  <a:srgbClr val="7E7980"/>
                </a:solidFill>
                <a:latin typeface="Times New Roman"/>
                <a:cs typeface="Times New Roman"/>
              </a:rPr>
              <a:t>....</a:t>
            </a:r>
            <a:r>
              <a:rPr sz="1100" spc="-9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150" spc="-25" dirty="0">
                <a:solidFill>
                  <a:srgbClr val="8E8A8E"/>
                </a:solidFill>
                <a:latin typeface="Arial"/>
                <a:cs typeface="Arial"/>
              </a:rPr>
              <a:t>&amp;</a:t>
            </a:r>
            <a:r>
              <a:rPr sz="1150" spc="-10" dirty="0">
                <a:solidFill>
                  <a:srgbClr val="8E8A8E"/>
                </a:solidFill>
                <a:latin typeface="Arial"/>
                <a:cs typeface="Arial"/>
              </a:rPr>
              <a:t>i..-</a:t>
            </a:r>
            <a:r>
              <a:rPr sz="1150" spc="-22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endParaRPr sz="1150">
              <a:latin typeface="Arial"/>
              <a:cs typeface="Arial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8152713" y="8063253"/>
            <a:ext cx="31115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4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200" spc="75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3200" spc="-151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9338241" y="8063253"/>
            <a:ext cx="15684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170" dirty="0">
                <a:solidFill>
                  <a:srgbClr val="8E8A8E"/>
                </a:solidFill>
                <a:latin typeface="Times New Roman"/>
                <a:cs typeface="Times New Roman"/>
              </a:rPr>
              <a:t>u</a:t>
            </a:r>
            <a:r>
              <a:rPr sz="3200" spc="-825" dirty="0">
                <a:solidFill>
                  <a:srgbClr val="8E8A8E"/>
                </a:solidFill>
                <a:latin typeface="Times New Roman"/>
                <a:cs typeface="Times New Roman"/>
              </a:rPr>
              <a:t>.a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8152713" y="8376010"/>
            <a:ext cx="1364615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2600" algn="l"/>
              </a:tabLst>
            </a:pPr>
            <a:r>
              <a:rPr sz="550" spc="195" dirty="0">
                <a:solidFill>
                  <a:srgbClr val="A3A1A3"/>
                </a:solidFill>
                <a:latin typeface="Times New Roman"/>
                <a:cs typeface="Times New Roman"/>
              </a:rPr>
              <a:t>nm.'</a:t>
            </a:r>
            <a:r>
              <a:rPr sz="550" spc="1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550" spc="195" dirty="0">
                <a:solidFill>
                  <a:srgbClr val="7E7980"/>
                </a:solidFill>
                <a:latin typeface="Times New Roman"/>
                <a:cs typeface="Times New Roman"/>
              </a:rPr>
              <a:t>•</a:t>
            </a:r>
            <a:r>
              <a:rPr sz="550" dirty="0">
                <a:solidFill>
                  <a:srgbClr val="7E7980"/>
                </a:solidFill>
                <a:latin typeface="Times New Roman"/>
                <a:cs typeface="Times New Roman"/>
              </a:rPr>
              <a:t>	</a:t>
            </a:r>
            <a:r>
              <a:rPr sz="550" spc="-80" dirty="0">
                <a:solidFill>
                  <a:srgbClr val="A3A1A3"/>
                </a:solidFill>
                <a:latin typeface="Times New Roman"/>
                <a:cs typeface="Times New Roman"/>
              </a:rPr>
              <a:t>n:111W,..&amp;.i:</a:t>
            </a:r>
            <a:r>
              <a:rPr sz="550" spc="-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550" spc="114" dirty="0">
                <a:solidFill>
                  <a:srgbClr val="7E7980"/>
                </a:solidFill>
                <a:latin typeface="Times New Roman"/>
                <a:cs typeface="Times New Roman"/>
              </a:rPr>
              <a:t>•p</a:t>
            </a:r>
            <a:r>
              <a:rPr sz="550" spc="70" dirty="0">
                <a:solidFill>
                  <a:srgbClr val="7E7980"/>
                </a:solidFill>
                <a:latin typeface="Times New Roman"/>
                <a:cs typeface="Times New Roman"/>
              </a:rPr>
              <a:t>6</a:t>
            </a:r>
            <a:r>
              <a:rPr sz="550" spc="505" dirty="0">
                <a:solidFill>
                  <a:srgbClr val="A3A1A3"/>
                </a:solidFill>
                <a:latin typeface="Times New Roman"/>
                <a:cs typeface="Times New Roman"/>
              </a:rPr>
              <a:t>:iu</a:t>
            </a:r>
            <a:r>
              <a:rPr sz="550" spc="455" dirty="0">
                <a:solidFill>
                  <a:srgbClr val="A3A1A3"/>
                </a:solidFill>
                <a:latin typeface="Times New Roman"/>
                <a:cs typeface="Times New Roman"/>
              </a:rPr>
              <a:t>•</a:t>
            </a:r>
            <a:r>
              <a:rPr sz="550" spc="120" dirty="0">
                <a:solidFill>
                  <a:srgbClr val="A3A1A3"/>
                </a:solidFill>
                <a:latin typeface="Times New Roman"/>
                <a:cs typeface="Times New Roman"/>
              </a:rPr>
              <a:t>..­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8087368" y="8365511"/>
            <a:ext cx="1430655" cy="233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1490" algn="l"/>
                <a:tab pos="842010" algn="l"/>
              </a:tabLst>
            </a:pPr>
            <a:r>
              <a:rPr sz="1800" spc="-1372" baseline="23148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900" spc="-30" dirty="0">
                <a:solidFill>
                  <a:srgbClr val="A3A1A3"/>
                </a:solidFill>
                <a:latin typeface="Arial"/>
                <a:cs typeface="Arial"/>
              </a:rPr>
              <a:t>""</a:t>
            </a:r>
            <a:r>
              <a:rPr sz="900" spc="-260" dirty="0">
                <a:solidFill>
                  <a:srgbClr val="A3A1A3"/>
                </a:solidFill>
                <a:latin typeface="Arial"/>
                <a:cs typeface="Arial"/>
              </a:rPr>
              <a:t>°</a:t>
            </a:r>
            <a:r>
              <a:rPr sz="1800" spc="-127" baseline="23148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900" spc="-25" dirty="0">
                <a:solidFill>
                  <a:srgbClr val="A3A1A3"/>
                </a:solidFill>
                <a:latin typeface="Arial"/>
                <a:cs typeface="Arial"/>
              </a:rPr>
              <a:t>"'</a:t>
            </a:r>
            <a:r>
              <a:rPr sz="900" dirty="0">
                <a:solidFill>
                  <a:srgbClr val="A3A1A3"/>
                </a:solidFill>
                <a:latin typeface="Arial"/>
                <a:cs typeface="Arial"/>
              </a:rPr>
              <a:t>	</a:t>
            </a:r>
            <a:r>
              <a:rPr sz="500" spc="-25" dirty="0">
                <a:solidFill>
                  <a:srgbClr val="8E8A8E"/>
                </a:solidFill>
                <a:latin typeface="Arial"/>
                <a:cs typeface="Arial"/>
              </a:rPr>
              <a:t>m:r.u</a:t>
            </a:r>
            <a:r>
              <a:rPr sz="500" dirty="0">
                <a:solidFill>
                  <a:srgbClr val="8E8A8E"/>
                </a:solidFill>
                <a:latin typeface="Arial"/>
                <a:cs typeface="Arial"/>
              </a:rPr>
              <a:t>	</a:t>
            </a:r>
            <a:r>
              <a:rPr sz="450" spc="-5" dirty="0">
                <a:solidFill>
                  <a:srgbClr val="7E7980"/>
                </a:solidFill>
                <a:latin typeface="Times New Roman"/>
                <a:cs typeface="Times New Roman"/>
              </a:rPr>
              <a:t>l'.lnp</a:t>
            </a:r>
            <a:r>
              <a:rPr sz="450" spc="-1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450" spc="5" dirty="0">
                <a:solidFill>
                  <a:srgbClr val="A3A1A3"/>
                </a:solidFill>
                <a:latin typeface="Times New Roman"/>
                <a:cs typeface="Times New Roman"/>
              </a:rPr>
              <a:t>l</a:t>
            </a:r>
            <a:r>
              <a:rPr sz="450" spc="-2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450" spc="19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450" spc="1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450" spc="3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450" spc="50" dirty="0">
                <a:solidFill>
                  <a:srgbClr val="8E8A8E"/>
                </a:solidFill>
                <a:latin typeface="Times New Roman"/>
                <a:cs typeface="Times New Roman"/>
              </a:rPr>
              <a:t>•</a:t>
            </a:r>
            <a:r>
              <a:rPr sz="450" spc="-6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450" spc="-175" dirty="0">
                <a:solidFill>
                  <a:srgbClr val="8E8A8E"/>
                </a:solidFill>
                <a:latin typeface="Times New Roman"/>
                <a:cs typeface="Times New Roman"/>
              </a:rPr>
              <a:t>,</a:t>
            </a:r>
            <a:r>
              <a:rPr sz="450" spc="8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450" spc="114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450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450" spc="-5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400" spc="60" dirty="0">
                <a:solidFill>
                  <a:srgbClr val="8E8A8E"/>
                </a:solidFill>
                <a:latin typeface="Arial"/>
                <a:cs typeface="Arial"/>
              </a:rPr>
              <a:t>q'l:H</a:t>
            </a:r>
            <a:endParaRPr sz="4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8489432" y="8365511"/>
            <a:ext cx="102996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85800" algn="l"/>
              </a:tabLst>
            </a:pPr>
            <a:r>
              <a:rPr sz="1200" spc="30" dirty="0">
                <a:solidFill>
                  <a:srgbClr val="8E8A8E"/>
                </a:solidFill>
                <a:latin typeface="Times New Roman"/>
                <a:cs typeface="Times New Roman"/>
              </a:rPr>
              <a:t>...,.,,..	</a:t>
            </a:r>
            <a:r>
              <a:rPr sz="1200" spc="185" dirty="0">
                <a:solidFill>
                  <a:srgbClr val="8E8A8E"/>
                </a:solidFill>
                <a:latin typeface="Times New Roman"/>
                <a:cs typeface="Times New Roman"/>
              </a:rPr>
              <a:t>•</a:t>
            </a:r>
            <a:r>
              <a:rPr sz="1200" spc="295" dirty="0">
                <a:solidFill>
                  <a:srgbClr val="8E8A8E"/>
                </a:solidFill>
                <a:latin typeface="Times New Roman"/>
                <a:cs typeface="Times New Roman"/>
              </a:rPr>
              <a:t>•</a:t>
            </a:r>
            <a:r>
              <a:rPr sz="1200" spc="-120" dirty="0">
                <a:solidFill>
                  <a:srgbClr val="8E8A8E"/>
                </a:solidFill>
                <a:latin typeface="Times New Roman"/>
                <a:cs typeface="Times New Roman"/>
              </a:rPr>
              <a:t>o.a.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8152713" y="8564229"/>
            <a:ext cx="1380490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" spc="60" dirty="0">
                <a:solidFill>
                  <a:srgbClr val="A3A1A3"/>
                </a:solidFill>
                <a:latin typeface="Times New Roman"/>
                <a:cs typeface="Times New Roman"/>
              </a:rPr>
              <a:t>fD</a:t>
            </a:r>
            <a:r>
              <a:rPr sz="350" spc="10" dirty="0">
                <a:solidFill>
                  <a:srgbClr val="A3A1A3"/>
                </a:solidFill>
                <a:latin typeface="Times New Roman"/>
                <a:cs typeface="Times New Roman"/>
              </a:rPr>
              <a:t>l</a:t>
            </a:r>
            <a:r>
              <a:rPr sz="350" spc="20" dirty="0">
                <a:solidFill>
                  <a:srgbClr val="998069"/>
                </a:solidFill>
                <a:latin typeface="Times New Roman"/>
                <a:cs typeface="Times New Roman"/>
              </a:rPr>
              <a:t>ll</a:t>
            </a:r>
            <a:r>
              <a:rPr sz="350" spc="5" dirty="0">
                <a:solidFill>
                  <a:srgbClr val="998069"/>
                </a:solidFill>
                <a:latin typeface="Times New Roman"/>
                <a:cs typeface="Times New Roman"/>
              </a:rPr>
              <a:t> </a:t>
            </a:r>
            <a:r>
              <a:rPr sz="350" spc="40" dirty="0">
                <a:solidFill>
                  <a:srgbClr val="A3A1A3"/>
                </a:solidFill>
                <a:latin typeface="Times New Roman"/>
                <a:cs typeface="Times New Roman"/>
              </a:rPr>
              <a:t>•C:IW</a:t>
            </a:r>
            <a:r>
              <a:rPr sz="350" spc="-75" dirty="0">
                <a:solidFill>
                  <a:srgbClr val="A3A1A3"/>
                </a:solidFill>
                <a:latin typeface="Times New Roman"/>
                <a:cs typeface="Times New Roman"/>
              </a:rPr>
              <a:t>l</a:t>
            </a:r>
            <a:r>
              <a:rPr sz="350" spc="-420" dirty="0">
                <a:solidFill>
                  <a:srgbClr val="A3A1A3"/>
                </a:solidFill>
                <a:latin typeface="Times New Roman"/>
                <a:cs typeface="Times New Roman"/>
              </a:rPr>
              <a:t>"</a:t>
            </a:r>
            <a:r>
              <a:rPr sz="350" spc="20" dirty="0">
                <a:solidFill>
                  <a:srgbClr val="A3A1A3"/>
                </a:solidFill>
                <a:latin typeface="Times New Roman"/>
                <a:cs typeface="Times New Roman"/>
              </a:rPr>
              <a:t>l.</a:t>
            </a:r>
            <a:r>
              <a:rPr sz="35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50" spc="-4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50" spc="120" dirty="0">
                <a:solidFill>
                  <a:srgbClr val="A3A1A3"/>
                </a:solidFill>
                <a:latin typeface="Times New Roman"/>
                <a:cs typeface="Times New Roman"/>
              </a:rPr>
              <a:t>t:oCl!ll'°*PU</a:t>
            </a:r>
            <a:r>
              <a:rPr sz="350" spc="114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50" spc="120" dirty="0">
                <a:solidFill>
                  <a:srgbClr val="A3A1A3"/>
                </a:solidFill>
                <a:latin typeface="Times New Roman"/>
                <a:cs typeface="Times New Roman"/>
              </a:rPr>
              <a:t>lll:l.Ul:I</a:t>
            </a:r>
            <a:r>
              <a:rPr sz="350" spc="260" dirty="0">
                <a:solidFill>
                  <a:srgbClr val="A3A1A3"/>
                </a:solidFill>
                <a:latin typeface="Times New Roman"/>
                <a:cs typeface="Times New Roman"/>
              </a:rPr>
              <a:t>N</a:t>
            </a:r>
            <a:r>
              <a:rPr sz="350" spc="75" dirty="0">
                <a:solidFill>
                  <a:srgbClr val="8C9CC8"/>
                </a:solidFill>
                <a:latin typeface="Times New Roman"/>
                <a:cs typeface="Times New Roman"/>
              </a:rPr>
              <a:t>.</a:t>
            </a:r>
            <a:r>
              <a:rPr sz="350" spc="80" dirty="0">
                <a:solidFill>
                  <a:srgbClr val="8E8A8E"/>
                </a:solidFill>
                <a:latin typeface="Times New Roman"/>
                <a:cs typeface="Times New Roman"/>
              </a:rPr>
              <a:t>A</a:t>
            </a:r>
            <a:r>
              <a:rPr sz="350" spc="15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350" spc="225" dirty="0">
                <a:solidFill>
                  <a:srgbClr val="8E8A8E"/>
                </a:solidFill>
                <a:latin typeface="Times New Roman"/>
                <a:cs typeface="Times New Roman"/>
              </a:rPr>
              <a:t>...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8152713" y="8487967"/>
            <a:ext cx="135255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31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1700" spc="-7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1700" spc="-375" dirty="0">
                <a:solidFill>
                  <a:srgbClr val="A3A1A3"/>
                </a:solidFill>
                <a:latin typeface="Arial"/>
                <a:cs typeface="Arial"/>
              </a:rPr>
              <a:t>lllf'UI</a:t>
            </a:r>
            <a:r>
              <a:rPr sz="1700" spc="-9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A3A1A3"/>
                </a:solidFill>
                <a:latin typeface="Times New Roman"/>
                <a:cs typeface="Times New Roman"/>
              </a:rPr>
              <a:t>1111111.UNllll</a:t>
            </a:r>
            <a:r>
              <a:rPr sz="350" spc="-5" dirty="0">
                <a:solidFill>
                  <a:srgbClr val="A3A1A3"/>
                </a:solidFill>
                <a:latin typeface="Times New Roman"/>
                <a:cs typeface="Times New Roman"/>
              </a:rPr>
              <a:t>a</a:t>
            </a:r>
            <a:r>
              <a:rPr sz="350" spc="70" dirty="0">
                <a:solidFill>
                  <a:srgbClr val="7E7980"/>
                </a:solidFill>
                <a:latin typeface="Times New Roman"/>
                <a:cs typeface="Times New Roman"/>
              </a:rPr>
              <a:t>'Ocn.a.lpMl'-</a:t>
            </a:r>
            <a:r>
              <a:rPr sz="350" spc="-4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350" spc="45" dirty="0">
                <a:solidFill>
                  <a:srgbClr val="7E7980"/>
                </a:solidFill>
                <a:latin typeface="Times New Roman"/>
                <a:cs typeface="Times New Roman"/>
              </a:rPr>
              <a:t>6irnr:l!I</a:t>
            </a:r>
            <a:r>
              <a:rPr sz="350" spc="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350" spc="5" dirty="0">
                <a:solidFill>
                  <a:srgbClr val="A3A1A3"/>
                </a:solidFill>
                <a:latin typeface="Times New Roman"/>
                <a:cs typeface="Times New Roman"/>
              </a:rPr>
              <a:t>PllO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8152713" y="8682822"/>
            <a:ext cx="1389380" cy="182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8295" algn="l"/>
              </a:tabLst>
            </a:pPr>
            <a:r>
              <a:rPr sz="350" spc="30" dirty="0">
                <a:solidFill>
                  <a:srgbClr val="A3A1A3"/>
                </a:solidFill>
                <a:latin typeface="Times New Roman"/>
                <a:cs typeface="Times New Roman"/>
              </a:rPr>
              <a:t>Olll,	</a:t>
            </a:r>
            <a:r>
              <a:rPr sz="350" spc="35" dirty="0">
                <a:solidFill>
                  <a:srgbClr val="8E8A8E"/>
                </a:solidFill>
                <a:latin typeface="Arial"/>
                <a:cs typeface="Arial"/>
              </a:rPr>
              <a:t>on;</a:t>
            </a:r>
            <a:r>
              <a:rPr sz="350" spc="20" dirty="0">
                <a:solidFill>
                  <a:srgbClr val="8E8A8E"/>
                </a:solidFill>
                <a:latin typeface="Arial"/>
                <a:cs typeface="Arial"/>
              </a:rPr>
              <a:t>p</a:t>
            </a:r>
            <a:r>
              <a:rPr sz="350" spc="-50" dirty="0">
                <a:solidFill>
                  <a:srgbClr val="676082"/>
                </a:solidFill>
                <a:latin typeface="Arial"/>
                <a:cs typeface="Arial"/>
              </a:rPr>
              <a:t>1.</a:t>
            </a:r>
            <a:r>
              <a:rPr sz="350" spc="-130" dirty="0">
                <a:solidFill>
                  <a:srgbClr val="676082"/>
                </a:solidFill>
                <a:latin typeface="Arial"/>
                <a:cs typeface="Arial"/>
              </a:rPr>
              <a:t>1</a:t>
            </a:r>
            <a:r>
              <a:rPr sz="350" spc="-10" dirty="0">
                <a:solidFill>
                  <a:srgbClr val="8E8A8E"/>
                </a:solidFill>
                <a:latin typeface="Arial"/>
                <a:cs typeface="Arial"/>
              </a:rPr>
              <a:t>1</a:t>
            </a:r>
            <a:r>
              <a:rPr sz="350" spc="-290" dirty="0">
                <a:solidFill>
                  <a:srgbClr val="8E8A8E"/>
                </a:solidFill>
                <a:latin typeface="Arial"/>
                <a:cs typeface="Arial"/>
              </a:rPr>
              <a:t>1</a:t>
            </a:r>
            <a:r>
              <a:rPr sz="350" spc="80" dirty="0">
                <a:solidFill>
                  <a:srgbClr val="8E8A8E"/>
                </a:solidFill>
                <a:latin typeface="Arial"/>
                <a:cs typeface="Arial"/>
              </a:rPr>
              <a:t>-,.f</a:t>
            </a:r>
            <a:r>
              <a:rPr sz="350" spc="20" dirty="0">
                <a:solidFill>
                  <a:srgbClr val="8E8A8E"/>
                </a:solidFill>
                <a:latin typeface="Arial"/>
                <a:cs typeface="Arial"/>
              </a:rPr>
              <a:t>J</a:t>
            </a:r>
            <a:r>
              <a:rPr sz="350" spc="15" dirty="0">
                <a:solidFill>
                  <a:srgbClr val="8E8A8E"/>
                </a:solidFill>
                <a:latin typeface="Arial"/>
                <a:cs typeface="Arial"/>
              </a:rPr>
              <a:t>)ll</a:t>
            </a:r>
            <a:r>
              <a:rPr sz="350" spc="20" dirty="0">
                <a:solidFill>
                  <a:srgbClr val="8E8A8E"/>
                </a:solidFill>
                <a:latin typeface="Arial"/>
                <a:cs typeface="Arial"/>
              </a:rPr>
              <a:t>XllU'Jll)</a:t>
            </a:r>
            <a:r>
              <a:rPr sz="350" spc="15" dirty="0">
                <a:solidFill>
                  <a:srgbClr val="8E8A8E"/>
                </a:solidFill>
                <a:latin typeface="Arial"/>
                <a:cs typeface="Arial"/>
              </a:rPr>
              <a:t>l,</a:t>
            </a:r>
            <a:r>
              <a:rPr sz="350" dirty="0">
                <a:solidFill>
                  <a:srgbClr val="8E8A8E"/>
                </a:solidFill>
                <a:latin typeface="Arial"/>
                <a:cs typeface="Arial"/>
              </a:rPr>
              <a:t>   </a:t>
            </a:r>
            <a:r>
              <a:rPr sz="350" spc="2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350" spc="250" dirty="0">
                <a:solidFill>
                  <a:srgbClr val="7E7980"/>
                </a:solidFill>
                <a:latin typeface="Arial"/>
                <a:cs typeface="Arial"/>
              </a:rPr>
              <a:t>HOC'</a:t>
            </a:r>
            <a:r>
              <a:rPr sz="350" spc="40" dirty="0">
                <a:solidFill>
                  <a:srgbClr val="7E7980"/>
                </a:solidFill>
                <a:latin typeface="Arial"/>
                <a:cs typeface="Arial"/>
              </a:rPr>
              <a:t>l</a:t>
            </a:r>
            <a:r>
              <a:rPr sz="350" spc="50" dirty="0">
                <a:solidFill>
                  <a:srgbClr val="7E7980"/>
                </a:solidFill>
                <a:latin typeface="Arial"/>
                <a:cs typeface="Arial"/>
              </a:rPr>
              <a:t>llll</a:t>
            </a:r>
            <a:r>
              <a:rPr sz="350" spc="-6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250" spc="105" dirty="0">
                <a:solidFill>
                  <a:srgbClr val="A3A1A3"/>
                </a:solidFill>
                <a:latin typeface="Arial"/>
                <a:cs typeface="Arial"/>
              </a:rPr>
              <a:t>IW</a:t>
            </a:r>
            <a:r>
              <a:rPr sz="250" spc="60" dirty="0">
                <a:solidFill>
                  <a:srgbClr val="A3A1A3"/>
                </a:solidFill>
                <a:latin typeface="Arial"/>
                <a:cs typeface="Arial"/>
              </a:rPr>
              <a:t>)</a:t>
            </a:r>
            <a:r>
              <a:rPr sz="250" spc="4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2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350" spc="15" dirty="0">
                <a:solidFill>
                  <a:srgbClr val="8E8A8E"/>
                </a:solidFill>
                <a:latin typeface="Times New Roman"/>
                <a:cs typeface="Times New Roman"/>
              </a:rPr>
              <a:t>/lllt11,lartp</a:t>
            </a:r>
            <a:r>
              <a:rPr sz="350" spc="-25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350" spc="65" dirty="0">
                <a:solidFill>
                  <a:srgbClr val="676082"/>
                </a:solidFill>
                <a:latin typeface="Times New Roman"/>
                <a:cs typeface="Times New Roman"/>
              </a:rPr>
              <a:t>l</a:t>
            </a:r>
            <a:r>
              <a:rPr sz="350" spc="120" dirty="0">
                <a:solidFill>
                  <a:srgbClr val="8E8A8E"/>
                </a:solidFill>
                <a:latin typeface="Times New Roman"/>
                <a:cs typeface="Times New Roman"/>
              </a:rPr>
              <a:t>lllllllt!U.l.1"0</a:t>
            </a:r>
            <a:r>
              <a:rPr sz="350" spc="-3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350" spc="95" dirty="0">
                <a:solidFill>
                  <a:srgbClr val="8E8A8E"/>
                </a:solidFill>
                <a:latin typeface="Times New Roman"/>
                <a:cs typeface="Times New Roman"/>
              </a:rPr>
              <a:t>1lUU</a:t>
            </a:r>
            <a:r>
              <a:rPr sz="350" spc="-85" dirty="0">
                <a:solidFill>
                  <a:srgbClr val="8E8A8E"/>
                </a:solidFill>
                <a:latin typeface="Times New Roman"/>
                <a:cs typeface="Times New Roman"/>
              </a:rPr>
              <a:t>1</a:t>
            </a:r>
            <a:r>
              <a:rPr sz="350" spc="240" dirty="0">
                <a:solidFill>
                  <a:srgbClr val="8E8A8E"/>
                </a:solidFill>
                <a:latin typeface="Times New Roman"/>
                <a:cs typeface="Times New Roman"/>
              </a:rPr>
              <a:t>Ul'oea</a:t>
            </a:r>
            <a:r>
              <a:rPr sz="350" spc="450" dirty="0">
                <a:solidFill>
                  <a:srgbClr val="8E8A8E"/>
                </a:solidFill>
                <a:latin typeface="Times New Roman"/>
                <a:cs typeface="Times New Roman"/>
              </a:rPr>
              <a:t>m</a:t>
            </a:r>
            <a:r>
              <a:rPr sz="350" spc="235" dirty="0">
                <a:solidFill>
                  <a:srgbClr val="BDBCBF"/>
                </a:solidFill>
                <a:latin typeface="Times New Roman"/>
                <a:cs typeface="Times New Roman"/>
              </a:rPr>
              <a:t>·</a:t>
            </a:r>
            <a:endParaRPr sz="3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"/>
              </a:spcBef>
            </a:pPr>
            <a:r>
              <a:rPr sz="350" spc="385" dirty="0">
                <a:solidFill>
                  <a:srgbClr val="8E8A8E"/>
                </a:solidFill>
                <a:latin typeface="Arial"/>
                <a:cs typeface="Arial"/>
              </a:rPr>
              <a:t>-.U</a:t>
            </a:r>
            <a:r>
              <a:rPr sz="350" spc="555" dirty="0">
                <a:solidFill>
                  <a:srgbClr val="8E8A8E"/>
                </a:solidFill>
                <a:latin typeface="Arial"/>
                <a:cs typeface="Arial"/>
              </a:rPr>
              <a:t>S</a:t>
            </a:r>
            <a:r>
              <a:rPr sz="350" spc="15" dirty="0">
                <a:solidFill>
                  <a:srgbClr val="676082"/>
                </a:solidFill>
                <a:latin typeface="Arial"/>
                <a:cs typeface="Arial"/>
              </a:rPr>
              <a:t>ll</a:t>
            </a:r>
            <a:r>
              <a:rPr sz="350" spc="10" dirty="0">
                <a:solidFill>
                  <a:srgbClr val="676082"/>
                </a:solidFill>
                <a:latin typeface="Arial"/>
                <a:cs typeface="Arial"/>
              </a:rPr>
              <a:t>M</a:t>
            </a:r>
            <a:r>
              <a:rPr sz="350" spc="20" dirty="0">
                <a:solidFill>
                  <a:srgbClr val="7E7980"/>
                </a:solidFill>
                <a:latin typeface="Arial"/>
                <a:cs typeface="Arial"/>
              </a:rPr>
              <a:t>N</a:t>
            </a:r>
            <a:r>
              <a:rPr sz="350" spc="114" dirty="0">
                <a:solidFill>
                  <a:srgbClr val="676082"/>
                </a:solidFill>
                <a:latin typeface="Arial"/>
                <a:cs typeface="Arial"/>
              </a:rPr>
              <a:t>l</a:t>
            </a:r>
            <a:r>
              <a:rPr sz="350" spc="50" dirty="0">
                <a:solidFill>
                  <a:srgbClr val="676082"/>
                </a:solidFill>
                <a:latin typeface="Arial"/>
                <a:cs typeface="Arial"/>
              </a:rPr>
              <a:t>l</a:t>
            </a:r>
            <a:r>
              <a:rPr sz="350" spc="45" dirty="0">
                <a:solidFill>
                  <a:srgbClr val="8E8A8E"/>
                </a:solidFill>
                <a:latin typeface="Arial"/>
                <a:cs typeface="Arial"/>
              </a:rPr>
              <a:t>6cnta!CUlll.</a:t>
            </a:r>
            <a:endParaRPr sz="35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8229878" y="8852448"/>
            <a:ext cx="1306195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9250" algn="l"/>
              </a:tabLst>
            </a:pPr>
            <a:r>
              <a:rPr sz="400" spc="-60" dirty="0">
                <a:solidFill>
                  <a:srgbClr val="7E7980"/>
                </a:solidFill>
                <a:latin typeface="Arial"/>
                <a:cs typeface="Arial"/>
              </a:rPr>
              <a:t>1</a:t>
            </a:r>
            <a:r>
              <a:rPr sz="400" spc="-15" dirty="0">
                <a:solidFill>
                  <a:srgbClr val="7E7980"/>
                </a:solidFill>
                <a:latin typeface="Arial"/>
                <a:cs typeface="Arial"/>
              </a:rPr>
              <a:t>1)-n.</a:t>
            </a:r>
            <a:r>
              <a:rPr sz="400" spc="-6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400" spc="120" dirty="0">
                <a:solidFill>
                  <a:srgbClr val="69859E"/>
                </a:solidFill>
                <a:latin typeface="Arial"/>
                <a:cs typeface="Arial"/>
              </a:rPr>
              <a:t>1</a:t>
            </a:r>
            <a:r>
              <a:rPr sz="400" dirty="0">
                <a:solidFill>
                  <a:srgbClr val="69859E"/>
                </a:solidFill>
                <a:latin typeface="Arial"/>
                <a:cs typeface="Arial"/>
              </a:rPr>
              <a:t>	</a:t>
            </a:r>
            <a:r>
              <a:rPr sz="400" spc="335" dirty="0">
                <a:solidFill>
                  <a:srgbClr val="7E7980"/>
                </a:solidFill>
                <a:latin typeface="Arial"/>
                <a:cs typeface="Arial"/>
              </a:rPr>
              <a:t>--</a:t>
            </a:r>
            <a:r>
              <a:rPr sz="400" spc="295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400" spc="-30" dirty="0">
                <a:solidFill>
                  <a:srgbClr val="676082"/>
                </a:solidFill>
                <a:latin typeface="Arial"/>
                <a:cs typeface="Arial"/>
              </a:rPr>
              <a:t>PM</a:t>
            </a:r>
            <a:r>
              <a:rPr sz="400" spc="55" dirty="0">
                <a:solidFill>
                  <a:srgbClr val="8E8A8E"/>
                </a:solidFill>
                <a:latin typeface="Arial"/>
                <a:cs typeface="Arial"/>
              </a:rPr>
              <a:t>JQXA«O</a:t>
            </a:r>
            <a:r>
              <a:rPr sz="400" spc="-6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400" spc="-65" dirty="0">
                <a:solidFill>
                  <a:srgbClr val="676082"/>
                </a:solidFill>
                <a:latin typeface="Arial"/>
                <a:cs typeface="Arial"/>
              </a:rPr>
              <a:t>11</a:t>
            </a:r>
            <a:r>
              <a:rPr sz="400" spc="-100" dirty="0">
                <a:solidFill>
                  <a:srgbClr val="676082"/>
                </a:solidFill>
                <a:latin typeface="Arial"/>
                <a:cs typeface="Arial"/>
              </a:rPr>
              <a:t>p</a:t>
            </a:r>
            <a:r>
              <a:rPr sz="400" spc="-15" dirty="0">
                <a:solidFill>
                  <a:srgbClr val="7E7980"/>
                </a:solidFill>
                <a:latin typeface="Arial"/>
                <a:cs typeface="Arial"/>
              </a:rPr>
              <a:t>a11!111tax</a:t>
            </a:r>
            <a:r>
              <a:rPr sz="400" spc="-4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400" spc="160" dirty="0">
                <a:solidFill>
                  <a:srgbClr val="A3A1A3"/>
                </a:solidFill>
                <a:latin typeface="Arial"/>
                <a:cs typeface="Arial"/>
              </a:rPr>
              <a:t>a</a:t>
            </a:r>
            <a:r>
              <a:rPr sz="400" spc="90" dirty="0">
                <a:solidFill>
                  <a:srgbClr val="A3A1A3"/>
                </a:solidFill>
                <a:latin typeface="Arial"/>
                <a:cs typeface="Arial"/>
              </a:rPr>
              <a:t>l</a:t>
            </a:r>
            <a:r>
              <a:rPr sz="400" spc="50" dirty="0">
                <a:solidFill>
                  <a:srgbClr val="A3A1A3"/>
                </a:solidFill>
                <a:latin typeface="Arial"/>
                <a:cs typeface="Arial"/>
              </a:rPr>
              <a:t>l</a:t>
            </a:r>
            <a:r>
              <a:rPr sz="400" spc="-55" dirty="0">
                <a:solidFill>
                  <a:srgbClr val="A3A1A3"/>
                </a:solidFill>
                <a:latin typeface="Arial"/>
                <a:cs typeface="Arial"/>
              </a:rPr>
              <a:t>l</a:t>
            </a:r>
            <a:r>
              <a:rPr sz="400" spc="190" dirty="0">
                <a:solidFill>
                  <a:srgbClr val="8C82B1"/>
                </a:solidFill>
                <a:latin typeface="Arial"/>
                <a:cs typeface="Arial"/>
              </a:rPr>
              <a:t>.</a:t>
            </a:r>
            <a:endParaRPr sz="40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8152713" y="8913520"/>
            <a:ext cx="1360805" cy="70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" spc="125" dirty="0">
                <a:solidFill>
                  <a:srgbClr val="A3A1A3"/>
                </a:solidFill>
                <a:latin typeface="Arial"/>
                <a:cs typeface="Arial"/>
              </a:rPr>
              <a:t>;tl'O</a:t>
            </a:r>
            <a:r>
              <a:rPr sz="350" spc="10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50" spc="50" dirty="0">
                <a:solidFill>
                  <a:srgbClr val="7E7980"/>
                </a:solidFill>
                <a:latin typeface="Arial"/>
                <a:cs typeface="Arial"/>
              </a:rPr>
              <a:t>Dpaoltnnllloctl.l</a:t>
            </a:r>
            <a:r>
              <a:rPr sz="350" spc="-5" dirty="0">
                <a:solidFill>
                  <a:srgbClr val="7E7980"/>
                </a:solidFill>
                <a:latin typeface="Arial"/>
                <a:cs typeface="Arial"/>
              </a:rPr>
              <a:t>l</a:t>
            </a:r>
            <a:r>
              <a:rPr sz="350" spc="100" dirty="0">
                <a:solidFill>
                  <a:srgbClr val="676082"/>
                </a:solidFill>
                <a:latin typeface="Arial"/>
                <a:cs typeface="Arial"/>
              </a:rPr>
              <a:t>f</a:t>
            </a:r>
            <a:r>
              <a:rPr sz="350" spc="-25" dirty="0">
                <a:solidFill>
                  <a:srgbClr val="676082"/>
                </a:solidFill>
                <a:latin typeface="Arial"/>
                <a:cs typeface="Arial"/>
              </a:rPr>
              <a:t> </a:t>
            </a:r>
            <a:r>
              <a:rPr sz="350" dirty="0">
                <a:solidFill>
                  <a:srgbClr val="7E7980"/>
                </a:solidFill>
                <a:latin typeface="Arial"/>
                <a:cs typeface="Arial"/>
              </a:rPr>
              <a:t>pc!,ID!te</a:t>
            </a:r>
            <a:r>
              <a:rPr sz="350" spc="5" dirty="0">
                <a:solidFill>
                  <a:srgbClr val="7E7980"/>
                </a:solidFill>
                <a:latin typeface="Arial"/>
                <a:cs typeface="Arial"/>
              </a:rPr>
              <a:t>W</a:t>
            </a:r>
            <a:r>
              <a:rPr sz="350" spc="-10" dirty="0">
                <a:solidFill>
                  <a:srgbClr val="676082"/>
                </a:solidFill>
                <a:latin typeface="Arial"/>
                <a:cs typeface="Arial"/>
              </a:rPr>
              <a:t>fl.11</a:t>
            </a:r>
            <a:r>
              <a:rPr sz="350" spc="-80" dirty="0">
                <a:solidFill>
                  <a:srgbClr val="676082"/>
                </a:solidFill>
                <a:latin typeface="Arial"/>
                <a:cs typeface="Arial"/>
              </a:rPr>
              <a:t>.</a:t>
            </a:r>
            <a:r>
              <a:rPr sz="350" spc="110" dirty="0">
                <a:solidFill>
                  <a:srgbClr val="7E7980"/>
                </a:solidFill>
                <a:latin typeface="Arial"/>
                <a:cs typeface="Arial"/>
              </a:rPr>
              <a:t>W</a:t>
            </a:r>
            <a:r>
              <a:rPr sz="350" spc="-5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60" dirty="0">
                <a:solidFill>
                  <a:srgbClr val="7E7980"/>
                </a:solidFill>
                <a:latin typeface="Times New Roman"/>
                <a:cs typeface="Times New Roman"/>
              </a:rPr>
              <a:t>npmmll</a:t>
            </a:r>
            <a:r>
              <a:rPr sz="350" spc="40" dirty="0">
                <a:solidFill>
                  <a:srgbClr val="7E7980"/>
                </a:solidFill>
                <a:latin typeface="Times New Roman"/>
                <a:cs typeface="Times New Roman"/>
              </a:rPr>
              <a:t>l</a:t>
            </a:r>
            <a:r>
              <a:rPr sz="350" spc="20" dirty="0">
                <a:solidFill>
                  <a:srgbClr val="59447C"/>
                </a:solidFill>
                <a:latin typeface="Times New Roman"/>
                <a:cs typeface="Times New Roman"/>
              </a:rPr>
              <a:t>l</a:t>
            </a:r>
            <a:r>
              <a:rPr sz="350" dirty="0">
                <a:solidFill>
                  <a:srgbClr val="59447C"/>
                </a:solidFill>
                <a:latin typeface="Times New Roman"/>
                <a:cs typeface="Times New Roman"/>
              </a:rPr>
              <a:t>l</a:t>
            </a:r>
            <a:r>
              <a:rPr sz="350" spc="-40" dirty="0">
                <a:solidFill>
                  <a:srgbClr val="676082"/>
                </a:solidFill>
                <a:latin typeface="Times New Roman"/>
                <a:cs typeface="Times New Roman"/>
              </a:rPr>
              <a:t>H</a:t>
            </a:r>
            <a:r>
              <a:rPr sz="350" spc="20" dirty="0">
                <a:solidFill>
                  <a:srgbClr val="7E7980"/>
                </a:solidFill>
                <a:latin typeface="Times New Roman"/>
                <a:cs typeface="Times New Roman"/>
              </a:rPr>
              <a:t>l</a:t>
            </a:r>
            <a:r>
              <a:rPr sz="350" spc="50" dirty="0">
                <a:solidFill>
                  <a:srgbClr val="7E7980"/>
                </a:solidFill>
                <a:latin typeface="Times New Roman"/>
                <a:cs typeface="Times New Roman"/>
              </a:rPr>
              <a:t>l</a:t>
            </a:r>
            <a:r>
              <a:rPr sz="350" spc="20" dirty="0">
                <a:solidFill>
                  <a:srgbClr val="A3A1A3"/>
                </a:solidFill>
                <a:latin typeface="Times New Roman"/>
                <a:cs typeface="Times New Roman"/>
              </a:rPr>
              <a:t>ll</a:t>
            </a:r>
            <a:endParaRPr sz="350">
              <a:latin typeface="Times New Roman"/>
              <a:cs typeface="Times New Roman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8152713" y="8959155"/>
            <a:ext cx="1355725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40" dirty="0">
                <a:solidFill>
                  <a:srgbClr val="8E8A8E"/>
                </a:solidFill>
                <a:latin typeface="Arial"/>
                <a:cs typeface="Arial"/>
              </a:rPr>
              <a:t>iy6ffto</a:t>
            </a:r>
            <a:r>
              <a:rPr sz="400" spc="-45" dirty="0">
                <a:solidFill>
                  <a:srgbClr val="8E8A8E"/>
                </a:solidFill>
                <a:latin typeface="Arial"/>
                <a:cs typeface="Arial"/>
              </a:rPr>
              <a:t>t</a:t>
            </a:r>
            <a:r>
              <a:rPr sz="400" spc="-75" dirty="0">
                <a:solidFill>
                  <a:srgbClr val="8E8A8E"/>
                </a:solidFill>
                <a:latin typeface="Arial"/>
                <a:cs typeface="Arial"/>
              </a:rPr>
              <a:t>111</a:t>
            </a:r>
            <a:r>
              <a:rPr sz="400" spc="-1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450" spc="5" dirty="0">
                <a:solidFill>
                  <a:srgbClr val="A3A1A3"/>
                </a:solidFill>
                <a:latin typeface="Arial"/>
                <a:cs typeface="Arial"/>
              </a:rPr>
              <a:t>r</a:t>
            </a:r>
            <a:r>
              <a:rPr sz="450" spc="-10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400" spc="-5" dirty="0">
                <a:solidFill>
                  <a:srgbClr val="8E8A8E"/>
                </a:solidFill>
                <a:latin typeface="Arial"/>
                <a:cs typeface="Arial"/>
              </a:rPr>
              <a:t>rupmmpo</a:t>
            </a:r>
            <a:r>
              <a:rPr sz="400" spc="-20" dirty="0">
                <a:solidFill>
                  <a:srgbClr val="8E8A8E"/>
                </a:solidFill>
                <a:latin typeface="Arial"/>
                <a:cs typeface="Arial"/>
              </a:rPr>
              <a:t>M</a:t>
            </a:r>
            <a:r>
              <a:rPr sz="400" spc="-60" dirty="0">
                <a:solidFill>
                  <a:srgbClr val="676082"/>
                </a:solidFill>
                <a:latin typeface="Arial"/>
                <a:cs typeface="Arial"/>
              </a:rPr>
              <a:t>M</a:t>
            </a:r>
            <a:r>
              <a:rPr sz="400" spc="260" dirty="0">
                <a:solidFill>
                  <a:srgbClr val="7E7980"/>
                </a:solidFill>
                <a:latin typeface="Arial"/>
                <a:cs typeface="Arial"/>
              </a:rPr>
              <a:t>lll!</a:t>
            </a:r>
            <a:r>
              <a:rPr sz="400" spc="275" dirty="0">
                <a:solidFill>
                  <a:srgbClr val="7E7980"/>
                </a:solidFill>
                <a:latin typeface="Arial"/>
                <a:cs typeface="Arial"/>
              </a:rPr>
              <a:t>I</a:t>
            </a:r>
            <a:r>
              <a:rPr sz="350" spc="190" dirty="0">
                <a:solidFill>
                  <a:srgbClr val="7E7980"/>
                </a:solidFill>
                <a:latin typeface="Arial"/>
                <a:cs typeface="Arial"/>
              </a:rPr>
              <a:t>)</a:t>
            </a:r>
            <a:r>
              <a:rPr sz="350" dirty="0">
                <a:solidFill>
                  <a:srgbClr val="7E7980"/>
                </a:solidFill>
                <a:latin typeface="Arial"/>
                <a:cs typeface="Arial"/>
              </a:rPr>
              <a:t>   </a:t>
            </a:r>
            <a:r>
              <a:rPr sz="350" spc="-4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7E7980"/>
                </a:solidFill>
                <a:latin typeface="Arial"/>
                <a:cs typeface="Arial"/>
              </a:rPr>
              <a:t>llllO</a:t>
            </a:r>
            <a:r>
              <a:rPr sz="350" spc="-50" dirty="0">
                <a:solidFill>
                  <a:srgbClr val="676064"/>
                </a:solidFill>
                <a:latin typeface="Arial"/>
                <a:cs typeface="Arial"/>
              </a:rPr>
              <a:t>N</a:t>
            </a:r>
            <a:r>
              <a:rPr sz="350" spc="-10" dirty="0">
                <a:solidFill>
                  <a:srgbClr val="8970AA"/>
                </a:solidFill>
                <a:latin typeface="Arial"/>
                <a:cs typeface="Arial"/>
              </a:rPr>
              <a:t>,</a:t>
            </a:r>
            <a:r>
              <a:rPr sz="350" spc="140" dirty="0">
                <a:solidFill>
                  <a:srgbClr val="7E7980"/>
                </a:solidFill>
                <a:latin typeface="Arial"/>
                <a:cs typeface="Arial"/>
              </a:rPr>
              <a:t>t</a:t>
            </a:r>
            <a:r>
              <a:rPr sz="350" spc="-1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85" dirty="0">
                <a:solidFill>
                  <a:srgbClr val="7E7980"/>
                </a:solidFill>
                <a:latin typeface="Arial"/>
                <a:cs typeface="Arial"/>
              </a:rPr>
              <a:t>to</a:t>
            </a:r>
            <a:r>
              <a:rPr sz="350" spc="-15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200" dirty="0">
                <a:solidFill>
                  <a:srgbClr val="AE7957"/>
                </a:solidFill>
                <a:latin typeface="Arial"/>
                <a:cs typeface="Arial"/>
              </a:rPr>
              <a:t>•</a:t>
            </a:r>
            <a:r>
              <a:rPr sz="400" spc="-80" dirty="0">
                <a:solidFill>
                  <a:srgbClr val="676082"/>
                </a:solidFill>
                <a:latin typeface="Arial"/>
                <a:cs typeface="Arial"/>
              </a:rPr>
              <a:t>1</a:t>
            </a:r>
            <a:r>
              <a:rPr sz="400" spc="-150" dirty="0">
                <a:solidFill>
                  <a:srgbClr val="676082"/>
                </a:solidFill>
                <a:latin typeface="Arial"/>
                <a:cs typeface="Arial"/>
              </a:rPr>
              <a:t>1</a:t>
            </a:r>
            <a:r>
              <a:rPr sz="400" spc="5" dirty="0">
                <a:solidFill>
                  <a:srgbClr val="A3A1A3"/>
                </a:solidFill>
                <a:latin typeface="Arial"/>
                <a:cs typeface="Arial"/>
              </a:rPr>
              <a:t>ocry.</a:t>
            </a:r>
            <a:endParaRPr sz="4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8152713" y="9002946"/>
            <a:ext cx="1365885" cy="89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" spc="40" dirty="0">
                <a:solidFill>
                  <a:srgbClr val="8E8A8E"/>
                </a:solidFill>
                <a:latin typeface="Times New Roman"/>
                <a:cs typeface="Times New Roman"/>
              </a:rPr>
              <a:t>LlllllM</a:t>
            </a:r>
            <a:r>
              <a:rPr sz="350" spc="-3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500" spc="-10" dirty="0">
                <a:solidFill>
                  <a:srgbClr val="7E7980"/>
                </a:solidFill>
                <a:latin typeface="Times New Roman"/>
                <a:cs typeface="Times New Roman"/>
              </a:rPr>
              <a:t>a</a:t>
            </a:r>
            <a:r>
              <a:rPr sz="500" spc="75" dirty="0">
                <a:solidFill>
                  <a:srgbClr val="A3A1A3"/>
                </a:solidFill>
                <a:latin typeface="Times New Roman"/>
                <a:cs typeface="Times New Roman"/>
              </a:rPr>
              <a:t>o</a:t>
            </a:r>
            <a:r>
              <a:rPr sz="500" spc="80" dirty="0">
                <a:solidFill>
                  <a:srgbClr val="A3A1A3"/>
                </a:solidFill>
                <a:latin typeface="Times New Roman"/>
                <a:cs typeface="Times New Roman"/>
              </a:rPr>
              <a:t>oc:n,,_,</a:t>
            </a:r>
            <a:r>
              <a:rPr sz="500" spc="10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500" spc="-35" dirty="0">
                <a:solidFill>
                  <a:srgbClr val="7E7980"/>
                </a:solidFill>
                <a:latin typeface="Arial"/>
                <a:cs typeface="Arial"/>
              </a:rPr>
              <a:t>ll()</a:t>
            </a:r>
            <a:r>
              <a:rPr sz="500" spc="-55" dirty="0">
                <a:solidFill>
                  <a:srgbClr val="7E7980"/>
                </a:solidFill>
                <a:latin typeface="Arial"/>
                <a:cs typeface="Arial"/>
              </a:rPr>
              <a:t>IC:IU.:</a:t>
            </a:r>
            <a:r>
              <a:rPr sz="500" spc="-95" dirty="0">
                <a:solidFill>
                  <a:srgbClr val="7E7980"/>
                </a:solidFill>
                <a:latin typeface="Arial"/>
                <a:cs typeface="Arial"/>
              </a:rPr>
              <a:t>y</a:t>
            </a:r>
            <a:r>
              <a:rPr sz="500" spc="20" dirty="0">
                <a:solidFill>
                  <a:srgbClr val="895695"/>
                </a:solidFill>
                <a:latin typeface="Arial"/>
                <a:cs typeface="Arial"/>
              </a:rPr>
              <a:t>.</a:t>
            </a:r>
            <a:r>
              <a:rPr sz="500" spc="100" dirty="0">
                <a:solidFill>
                  <a:srgbClr val="A3A1A3"/>
                </a:solidFill>
                <a:latin typeface="Times New Roman"/>
                <a:cs typeface="Times New Roman"/>
              </a:rPr>
              <a:t>a</a:t>
            </a:r>
            <a:r>
              <a:rPr sz="350" spc="25" dirty="0">
                <a:solidFill>
                  <a:srgbClr val="8E8A8E"/>
                </a:solidFill>
                <a:latin typeface="Times New Roman"/>
                <a:cs typeface="Times New Roman"/>
              </a:rPr>
              <a:t>7.</a:t>
            </a:r>
            <a:r>
              <a:rPr sz="350" spc="35" dirty="0">
                <a:solidFill>
                  <a:srgbClr val="8E8A8E"/>
                </a:solidFill>
                <a:latin typeface="Times New Roman"/>
                <a:cs typeface="Times New Roman"/>
              </a:rPr>
              <a:t>U</a:t>
            </a:r>
            <a:r>
              <a:rPr sz="350" spc="229" dirty="0">
                <a:solidFill>
                  <a:srgbClr val="69859E"/>
                </a:solidFill>
                <a:latin typeface="Times New Roman"/>
                <a:cs typeface="Times New Roman"/>
              </a:rPr>
              <a:t>l</a:t>
            </a:r>
            <a:r>
              <a:rPr sz="350" spc="70" dirty="0">
                <a:solidFill>
                  <a:srgbClr val="7E7980"/>
                </a:solidFill>
                <a:latin typeface="Times New Roman"/>
                <a:cs typeface="Times New Roman"/>
              </a:rPr>
              <a:t>a.:</a:t>
            </a:r>
            <a:r>
              <a:rPr sz="350" spc="25" dirty="0">
                <a:solidFill>
                  <a:srgbClr val="7E7980"/>
                </a:solidFill>
                <a:latin typeface="Times New Roman"/>
                <a:cs typeface="Times New Roman"/>
              </a:rPr>
              <a:t>1</a:t>
            </a:r>
            <a:r>
              <a:rPr sz="350" dirty="0">
                <a:solidFill>
                  <a:srgbClr val="676082"/>
                </a:solidFill>
                <a:latin typeface="Times New Roman"/>
                <a:cs typeface="Times New Roman"/>
              </a:rPr>
              <a:t>1</a:t>
            </a:r>
            <a:r>
              <a:rPr sz="350" spc="-30" dirty="0">
                <a:solidFill>
                  <a:srgbClr val="676082"/>
                </a:solidFill>
                <a:latin typeface="Times New Roman"/>
                <a:cs typeface="Times New Roman"/>
              </a:rPr>
              <a:t>1</a:t>
            </a:r>
            <a:r>
              <a:rPr sz="500" spc="250" dirty="0">
                <a:solidFill>
                  <a:srgbClr val="8E8A8E"/>
                </a:solidFill>
                <a:latin typeface="Times New Roman"/>
                <a:cs typeface="Times New Roman"/>
              </a:rPr>
              <a:t>a</a:t>
            </a:r>
            <a:r>
              <a:rPr sz="500" spc="-5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450" spc="-100" dirty="0">
                <a:solidFill>
                  <a:srgbClr val="676064"/>
                </a:solidFill>
                <a:latin typeface="Arial"/>
                <a:cs typeface="Arial"/>
              </a:rPr>
              <a:t>M</a:t>
            </a:r>
            <a:r>
              <a:rPr sz="450" spc="-5" dirty="0">
                <a:solidFill>
                  <a:srgbClr val="A3A1A3"/>
                </a:solidFill>
                <a:latin typeface="Arial"/>
                <a:cs typeface="Arial"/>
              </a:rPr>
              <a:t>or</a:t>
            </a:r>
            <a:r>
              <a:rPr sz="450" spc="45" dirty="0">
                <a:solidFill>
                  <a:srgbClr val="A3A1A3"/>
                </a:solidFill>
                <a:latin typeface="Arial"/>
                <a:cs typeface="Arial"/>
              </a:rPr>
              <a:t>y</a:t>
            </a:r>
            <a:r>
              <a:rPr sz="350" spc="60" dirty="0">
                <a:solidFill>
                  <a:srgbClr val="A3A1A3"/>
                </a:solidFill>
                <a:latin typeface="Arial"/>
                <a:cs typeface="Arial"/>
              </a:rPr>
              <a:t>mi</a:t>
            </a:r>
            <a:endParaRPr sz="35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8051558" y="9049545"/>
            <a:ext cx="1490345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2390" algn="ctr">
              <a:lnSpc>
                <a:spcPts val="875"/>
              </a:lnSpc>
            </a:pPr>
            <a:r>
              <a:rPr sz="400" spc="475" dirty="0">
                <a:solidFill>
                  <a:srgbClr val="8E8A8E"/>
                </a:solidFill>
                <a:latin typeface="Arial"/>
                <a:cs typeface="Arial"/>
              </a:rPr>
              <a:t>c</a:t>
            </a:r>
            <a:r>
              <a:rPr sz="400" spc="530" dirty="0">
                <a:solidFill>
                  <a:srgbClr val="8E8A8E"/>
                </a:solidFill>
                <a:latin typeface="Arial"/>
                <a:cs typeface="Arial"/>
              </a:rPr>
              <a:t>u</a:t>
            </a:r>
            <a:r>
              <a:rPr sz="400" spc="495" dirty="0">
                <a:solidFill>
                  <a:srgbClr val="8E8A8E"/>
                </a:solidFill>
                <a:latin typeface="Arial"/>
                <a:cs typeface="Arial"/>
              </a:rPr>
              <a:t>a</a:t>
            </a:r>
            <a:r>
              <a:rPr sz="400" spc="-5" dirty="0">
                <a:solidFill>
                  <a:srgbClr val="8E8A8E"/>
                </a:solidFill>
                <a:latin typeface="Arial"/>
                <a:cs typeface="Arial"/>
              </a:rPr>
              <a:t>Cll'l</a:t>
            </a:r>
            <a:r>
              <a:rPr sz="400" spc="5" dirty="0">
                <a:solidFill>
                  <a:srgbClr val="8E8A8E"/>
                </a:solidFill>
                <a:latin typeface="Arial"/>
                <a:cs typeface="Arial"/>
              </a:rPr>
              <a:t>l</a:t>
            </a:r>
            <a:r>
              <a:rPr sz="400" spc="-5" dirty="0">
                <a:solidFill>
                  <a:srgbClr val="8E8A8E"/>
                </a:solidFill>
                <a:latin typeface="Arial"/>
                <a:cs typeface="Arial"/>
              </a:rPr>
              <a:t>fOFilllll.ltPll </a:t>
            </a:r>
            <a:r>
              <a:rPr sz="450" spc="630" dirty="0">
                <a:solidFill>
                  <a:srgbClr val="A3A1A3"/>
                </a:solidFill>
                <a:latin typeface="Arial"/>
                <a:cs typeface="Arial"/>
              </a:rPr>
              <a:t>C</a:t>
            </a:r>
            <a:r>
              <a:rPr sz="450" spc="235" dirty="0">
                <a:solidFill>
                  <a:srgbClr val="A3A1A3"/>
                </a:solidFill>
                <a:latin typeface="Arial"/>
                <a:cs typeface="Arial"/>
              </a:rPr>
              <a:t>f</a:t>
            </a:r>
            <a:r>
              <a:rPr sz="800" spc="-60" dirty="0">
                <a:solidFill>
                  <a:srgbClr val="69859E"/>
                </a:solidFill>
                <a:latin typeface="Times New Roman"/>
                <a:cs typeface="Times New Roman"/>
              </a:rPr>
              <a:t>•</a:t>
            </a:r>
            <a:r>
              <a:rPr sz="800" dirty="0">
                <a:solidFill>
                  <a:srgbClr val="7E7980"/>
                </a:solidFill>
                <a:latin typeface="Times New Roman"/>
                <a:cs typeface="Times New Roman"/>
              </a:rPr>
              <a:t>tJll</a:t>
            </a:r>
            <a:r>
              <a:rPr sz="800" spc="75" dirty="0">
                <a:solidFill>
                  <a:srgbClr val="7E7980"/>
                </a:solidFill>
                <a:latin typeface="Times New Roman"/>
                <a:cs typeface="Times New Roman"/>
              </a:rPr>
              <a:t>o</a:t>
            </a:r>
            <a:r>
              <a:rPr sz="800" spc="-35" dirty="0">
                <a:solidFill>
                  <a:srgbClr val="7E7980"/>
                </a:solidFill>
                <a:latin typeface="Times New Roman"/>
                <a:cs typeface="Times New Roman"/>
              </a:rPr>
              <a:t>°'"</a:t>
            </a:r>
            <a:r>
              <a:rPr sz="800" spc="15" dirty="0">
                <a:solidFill>
                  <a:srgbClr val="7E7980"/>
                </a:solidFill>
                <a:latin typeface="Times New Roman"/>
                <a:cs typeface="Times New Roman"/>
              </a:rPr>
              <a:t>"</a:t>
            </a:r>
            <a:r>
              <a:rPr sz="400" spc="-15" dirty="0">
                <a:solidFill>
                  <a:srgbClr val="8E8A8E"/>
                </a:solidFill>
                <a:latin typeface="Arial"/>
                <a:cs typeface="Arial"/>
              </a:rPr>
              <a:t>r.i11Q!Ml</a:t>
            </a:r>
            <a:endParaRPr sz="400">
              <a:latin typeface="Arial"/>
              <a:cs typeface="Arial"/>
            </a:endParaRPr>
          </a:p>
          <a:p>
            <a:pPr marR="15875" algn="ctr">
              <a:lnSpc>
                <a:spcPts val="325"/>
              </a:lnSpc>
            </a:pPr>
            <a:r>
              <a:rPr sz="400" spc="-35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400" spc="-80" dirty="0">
                <a:solidFill>
                  <a:srgbClr val="676082"/>
                </a:solidFill>
                <a:latin typeface="Arial"/>
                <a:cs typeface="Arial"/>
              </a:rPr>
              <a:t>1</a:t>
            </a:r>
            <a:r>
              <a:rPr sz="400" spc="-150" dirty="0">
                <a:solidFill>
                  <a:srgbClr val="676082"/>
                </a:solidFill>
                <a:latin typeface="Arial"/>
                <a:cs typeface="Arial"/>
              </a:rPr>
              <a:t>1</a:t>
            </a:r>
            <a:r>
              <a:rPr sz="400" spc="29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400" spc="3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350" spc="185" dirty="0">
                <a:solidFill>
                  <a:srgbClr val="8E8A8E"/>
                </a:solidFill>
                <a:latin typeface="Arial"/>
                <a:cs typeface="Arial"/>
              </a:rPr>
              <a:t>U</a:t>
            </a:r>
            <a:r>
              <a:rPr sz="350" spc="-5" dirty="0">
                <a:solidFill>
                  <a:srgbClr val="8E8A8E"/>
                </a:solidFill>
                <a:latin typeface="Arial"/>
                <a:cs typeface="Arial"/>
              </a:rPr>
              <a:t>llC:TJIJUOp</a:t>
            </a:r>
            <a:r>
              <a:rPr sz="350" spc="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350" spc="15" dirty="0">
                <a:solidFill>
                  <a:srgbClr val="8E8A8E"/>
                </a:solidFill>
                <a:latin typeface="Arial"/>
                <a:cs typeface="Arial"/>
              </a:rPr>
              <a:t>ll</a:t>
            </a:r>
            <a:r>
              <a:rPr sz="350" spc="75" dirty="0">
                <a:solidFill>
                  <a:srgbClr val="8E8A8E"/>
                </a:solidFill>
                <a:latin typeface="Arial"/>
                <a:cs typeface="Arial"/>
              </a:rPr>
              <a:t>O</a:t>
            </a:r>
            <a:r>
              <a:rPr sz="300" spc="20" dirty="0">
                <a:solidFill>
                  <a:srgbClr val="7E7980"/>
                </a:solidFill>
                <a:latin typeface="Times New Roman"/>
                <a:cs typeface="Times New Roman"/>
              </a:rPr>
              <a:t>.uc:sr;</a:t>
            </a:r>
            <a:r>
              <a:rPr sz="300" spc="-25" dirty="0">
                <a:solidFill>
                  <a:srgbClr val="7E7980"/>
                </a:solidFill>
                <a:latin typeface="Times New Roman"/>
                <a:cs typeface="Times New Roman"/>
              </a:rPr>
              <a:t>1</a:t>
            </a:r>
            <a:r>
              <a:rPr sz="300" spc="55" dirty="0">
                <a:solidFill>
                  <a:srgbClr val="7E7980"/>
                </a:solidFill>
                <a:latin typeface="Times New Roman"/>
                <a:cs typeface="Times New Roman"/>
              </a:rPr>
              <a:t>.....</a:t>
            </a:r>
            <a:r>
              <a:rPr sz="300" spc="-1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350" spc="40" dirty="0">
                <a:solidFill>
                  <a:srgbClr val="676064"/>
                </a:solidFill>
                <a:latin typeface="Arial"/>
                <a:cs typeface="Arial"/>
              </a:rPr>
              <a:t>M</a:t>
            </a:r>
            <a:r>
              <a:rPr sz="350" spc="-45" dirty="0">
                <a:solidFill>
                  <a:srgbClr val="676064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8E8A8E"/>
                </a:solidFill>
                <a:latin typeface="Arial"/>
                <a:cs typeface="Arial"/>
              </a:rPr>
              <a:t>toplll'.1,l</a:t>
            </a:r>
            <a:r>
              <a:rPr sz="350" spc="-10" dirty="0">
                <a:solidFill>
                  <a:srgbClr val="8E8A8E"/>
                </a:solidFill>
                <a:latin typeface="Arial"/>
                <a:cs typeface="Arial"/>
              </a:rPr>
              <a:t>l</a:t>
            </a:r>
            <a:r>
              <a:rPr sz="350" spc="-20" dirty="0">
                <a:solidFill>
                  <a:srgbClr val="676064"/>
                </a:solidFill>
                <a:latin typeface="Arial"/>
                <a:cs typeface="Arial"/>
              </a:rPr>
              <a:t>M</a:t>
            </a:r>
            <a:r>
              <a:rPr sz="350" spc="114" dirty="0">
                <a:solidFill>
                  <a:srgbClr val="8C82B1"/>
                </a:solidFill>
                <a:latin typeface="Arial"/>
                <a:cs typeface="Arial"/>
              </a:rPr>
              <a:t>,</a:t>
            </a:r>
            <a:r>
              <a:rPr sz="350" spc="100" dirty="0">
                <a:solidFill>
                  <a:srgbClr val="A3A1A3"/>
                </a:solidFill>
                <a:latin typeface="Arial"/>
                <a:cs typeface="Arial"/>
              </a:rPr>
              <a:t>J</a:t>
            </a:r>
            <a:r>
              <a:rPr sz="350" spc="-4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400" spc="30" dirty="0">
                <a:solidFill>
                  <a:srgbClr val="7E7980"/>
                </a:solidFill>
                <a:latin typeface="Arial"/>
                <a:cs typeface="Arial"/>
              </a:rPr>
              <a:t>11UD•</a:t>
            </a:r>
            <a:endParaRPr sz="400">
              <a:latin typeface="Arial"/>
              <a:cs typeface="Arial"/>
            </a:endParaRPr>
          </a:p>
          <a:p>
            <a:pPr marL="100965" algn="ctr">
              <a:lnSpc>
                <a:spcPts val="530"/>
              </a:lnSpc>
            </a:pPr>
            <a:r>
              <a:rPr sz="350" spc="40" dirty="0">
                <a:solidFill>
                  <a:srgbClr val="A3A1A3"/>
                </a:solidFill>
                <a:latin typeface="Arial"/>
                <a:cs typeface="Arial"/>
              </a:rPr>
              <a:t>llof</a:t>
            </a:r>
            <a:r>
              <a:rPr sz="350" spc="-35" dirty="0">
                <a:solidFill>
                  <a:srgbClr val="A3A1A3"/>
                </a:solidFill>
                <a:latin typeface="Arial"/>
                <a:cs typeface="Arial"/>
              </a:rPr>
              <a:t>l</a:t>
            </a:r>
            <a:r>
              <a:rPr sz="350" spc="-70" dirty="0">
                <a:solidFill>
                  <a:srgbClr val="7E7980"/>
                </a:solidFill>
                <a:latin typeface="Arial"/>
                <a:cs typeface="Arial"/>
              </a:rPr>
              <a:t>111.1</a:t>
            </a:r>
            <a:r>
              <a:rPr sz="350" spc="-35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80" dirty="0">
                <a:solidFill>
                  <a:srgbClr val="7E7980"/>
                </a:solidFill>
                <a:latin typeface="Arial"/>
                <a:cs typeface="Arial"/>
              </a:rPr>
              <a:t>api</a:t>
            </a:r>
            <a:r>
              <a:rPr sz="350" spc="-35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350" spc="10" dirty="0">
                <a:solidFill>
                  <a:srgbClr val="8E8A8E"/>
                </a:solidFill>
                <a:latin typeface="Times New Roman"/>
                <a:cs typeface="Times New Roman"/>
              </a:rPr>
              <a:t>l9111Jllltllll</a:t>
            </a:r>
            <a:r>
              <a:rPr sz="350" spc="-15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350" spc="150" dirty="0">
                <a:solidFill>
                  <a:srgbClr val="A3A1A3"/>
                </a:solidFill>
                <a:latin typeface="Times New Roman"/>
                <a:cs typeface="Times New Roman"/>
              </a:rPr>
              <a:t>•</a:t>
            </a:r>
            <a:r>
              <a:rPr sz="400" i="1" spc="15" dirty="0">
                <a:solidFill>
                  <a:srgbClr val="A3A1A3"/>
                </a:solidFill>
                <a:latin typeface="Times New Roman"/>
                <a:cs typeface="Times New Roman"/>
              </a:rPr>
              <a:t>t</a:t>
            </a:r>
            <a:r>
              <a:rPr sz="400" i="1" spc="30" dirty="0">
                <a:solidFill>
                  <a:srgbClr val="8C9CC8"/>
                </a:solidFill>
                <a:latin typeface="Times New Roman"/>
                <a:cs typeface="Times New Roman"/>
              </a:rPr>
              <a:t>.</a:t>
            </a:r>
            <a:r>
              <a:rPr sz="500" spc="-35" dirty="0">
                <a:solidFill>
                  <a:srgbClr val="8E8A8E"/>
                </a:solidFill>
                <a:latin typeface="Arial"/>
                <a:cs typeface="Arial"/>
              </a:rPr>
              <a:t>AlulWITJ</a:t>
            </a:r>
            <a:r>
              <a:rPr sz="500" spc="-7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500" spc="-5" dirty="0">
                <a:solidFill>
                  <a:srgbClr val="8E8A8E"/>
                </a:solidFill>
                <a:latin typeface="Arial"/>
                <a:cs typeface="Arial"/>
              </a:rPr>
              <a:t>)</a:t>
            </a:r>
            <a:r>
              <a:rPr sz="500" spc="-65" dirty="0">
                <a:solidFill>
                  <a:srgbClr val="8E8A8E"/>
                </a:solidFill>
                <a:latin typeface="Arial"/>
                <a:cs typeface="Arial"/>
              </a:rPr>
              <a:t>,,.....,_</a:t>
            </a:r>
            <a:r>
              <a:rPr sz="500" spc="-2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500" spc="10" dirty="0">
                <a:solidFill>
                  <a:srgbClr val="7E7980"/>
                </a:solidFill>
                <a:latin typeface="Times New Roman"/>
                <a:cs typeface="Times New Roman"/>
              </a:rPr>
              <a:t>a</a:t>
            </a:r>
            <a:r>
              <a:rPr sz="500" spc="-3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350" spc="110" dirty="0">
                <a:solidFill>
                  <a:srgbClr val="7E7980"/>
                </a:solidFill>
                <a:latin typeface="Arial"/>
                <a:cs typeface="Arial"/>
              </a:rPr>
              <a:t>Mm</a:t>
            </a:r>
            <a:r>
              <a:rPr sz="350" spc="20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350" spc="-25" dirty="0">
                <a:solidFill>
                  <a:srgbClr val="7E7980"/>
                </a:solidFill>
                <a:latin typeface="Arial"/>
                <a:cs typeface="Arial"/>
              </a:rPr>
              <a:t>p11</a:t>
            </a:r>
            <a:r>
              <a:rPr sz="350" spc="-105" dirty="0">
                <a:solidFill>
                  <a:srgbClr val="7E7980"/>
                </a:solidFill>
                <a:latin typeface="Arial"/>
                <a:cs typeface="Arial"/>
              </a:rPr>
              <a:t>6</a:t>
            </a:r>
            <a:r>
              <a:rPr sz="350" spc="75" dirty="0">
                <a:solidFill>
                  <a:srgbClr val="A3A1A3"/>
                </a:solidFill>
                <a:latin typeface="Arial"/>
                <a:cs typeface="Arial"/>
              </a:rPr>
              <a:t>o</a:t>
            </a:r>
            <a:r>
              <a:rPr sz="350" spc="125" dirty="0">
                <a:solidFill>
                  <a:srgbClr val="7E7980"/>
                </a:solidFill>
                <a:latin typeface="Arial"/>
                <a:cs typeface="Arial"/>
              </a:rPr>
              <a:t>r</a:t>
            </a:r>
            <a:r>
              <a:rPr sz="350" spc="114" dirty="0">
                <a:solidFill>
                  <a:srgbClr val="7E7980"/>
                </a:solidFill>
                <a:latin typeface="Arial"/>
                <a:cs typeface="Arial"/>
              </a:rPr>
              <a:t>u</a:t>
            </a:r>
            <a:r>
              <a:rPr sz="350" spc="265" dirty="0">
                <a:solidFill>
                  <a:srgbClr val="7E7980"/>
                </a:solidFill>
                <a:latin typeface="Arial"/>
                <a:cs typeface="Arial"/>
              </a:rPr>
              <a:t>1</a:t>
            </a:r>
            <a:endParaRPr sz="35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8152713" y="9263060"/>
            <a:ext cx="1369060" cy="69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" spc="150" dirty="0">
                <a:solidFill>
                  <a:srgbClr val="A3A1A3"/>
                </a:solidFill>
                <a:latin typeface="Arial"/>
                <a:cs typeface="Arial"/>
              </a:rPr>
              <a:t>c:nt-</a:t>
            </a:r>
            <a:r>
              <a:rPr sz="350" spc="70" dirty="0">
                <a:solidFill>
                  <a:srgbClr val="A3A1A3"/>
                </a:solidFill>
                <a:latin typeface="Arial"/>
                <a:cs typeface="Arial"/>
              </a:rPr>
              <a:t>i</a:t>
            </a:r>
            <a:r>
              <a:rPr sz="350" spc="1070" dirty="0">
                <a:solidFill>
                  <a:srgbClr val="7E7980"/>
                </a:solidFill>
                <a:latin typeface="Arial"/>
                <a:cs typeface="Arial"/>
              </a:rPr>
              <a:t>N</a:t>
            </a:r>
            <a:r>
              <a:rPr sz="350" spc="30" dirty="0">
                <a:solidFill>
                  <a:srgbClr val="7E7980"/>
                </a:solidFill>
                <a:latin typeface="Arial"/>
                <a:cs typeface="Arial"/>
              </a:rPr>
              <a:t>roc:llll</a:t>
            </a:r>
            <a:r>
              <a:rPr sz="350" spc="40" dirty="0">
                <a:solidFill>
                  <a:srgbClr val="7E7980"/>
                </a:solidFill>
                <a:latin typeface="Arial"/>
                <a:cs typeface="Arial"/>
              </a:rPr>
              <a:t>n</a:t>
            </a:r>
            <a:r>
              <a:rPr sz="350" spc="-95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350" spc="-35" dirty="0">
                <a:solidFill>
                  <a:srgbClr val="7E7980"/>
                </a:solidFill>
                <a:latin typeface="Arial"/>
                <a:cs typeface="Arial"/>
              </a:rPr>
              <a:t>1</a:t>
            </a:r>
            <a:r>
              <a:rPr sz="350" spc="30" dirty="0">
                <a:solidFill>
                  <a:srgbClr val="7E7980"/>
                </a:solidFill>
                <a:latin typeface="Arial"/>
                <a:cs typeface="Arial"/>
              </a:rPr>
              <a:t>11.\</a:t>
            </a:r>
            <a:r>
              <a:rPr sz="350" spc="15" dirty="0">
                <a:solidFill>
                  <a:srgbClr val="7E7980"/>
                </a:solidFill>
                <a:latin typeface="Arial"/>
                <a:cs typeface="Arial"/>
              </a:rPr>
              <a:t>ll</a:t>
            </a:r>
            <a:r>
              <a:rPr sz="350" spc="5" dirty="0">
                <a:solidFill>
                  <a:srgbClr val="7E7980"/>
                </a:solidFill>
                <a:latin typeface="Arial"/>
                <a:cs typeface="Arial"/>
              </a:rPr>
              <a:t>l</a:t>
            </a:r>
            <a:r>
              <a:rPr sz="350" spc="20" dirty="0">
                <a:solidFill>
                  <a:srgbClr val="7E7980"/>
                </a:solidFill>
                <a:latin typeface="Arial"/>
                <a:cs typeface="Arial"/>
              </a:rPr>
              <a:t>lllll</a:t>
            </a:r>
            <a:r>
              <a:rPr sz="350" spc="40" dirty="0">
                <a:solidFill>
                  <a:srgbClr val="7E7980"/>
                </a:solidFill>
                <a:latin typeface="Arial"/>
                <a:cs typeface="Arial"/>
              </a:rPr>
              <a:t>Q</a:t>
            </a:r>
            <a:r>
              <a:rPr sz="350" spc="-35" dirty="0">
                <a:solidFill>
                  <a:srgbClr val="7E7980"/>
                </a:solidFill>
                <a:latin typeface="Arial"/>
                <a:cs typeface="Arial"/>
              </a:rPr>
              <a:t>'</a:t>
            </a:r>
            <a:r>
              <a:rPr sz="350" spc="-45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350" spc="55" dirty="0">
                <a:solidFill>
                  <a:srgbClr val="7E7980"/>
                </a:solidFill>
                <a:latin typeface="Arial"/>
                <a:cs typeface="Arial"/>
              </a:rPr>
              <a:t>llQ,Qf°""</a:t>
            </a:r>
            <a:r>
              <a:rPr sz="350" spc="5" dirty="0">
                <a:solidFill>
                  <a:srgbClr val="7E7980"/>
                </a:solidFill>
                <a:latin typeface="Arial"/>
                <a:cs typeface="Arial"/>
              </a:rPr>
              <a:t>'</a:t>
            </a:r>
            <a:r>
              <a:rPr sz="350" spc="160" dirty="0">
                <a:solidFill>
                  <a:srgbClr val="A3A1A3"/>
                </a:solidFill>
                <a:latin typeface="Arial"/>
                <a:cs typeface="Arial"/>
              </a:rPr>
              <a:t>..,_.</a:t>
            </a:r>
            <a:endParaRPr sz="35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8152713" y="9296918"/>
            <a:ext cx="1367155" cy="88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62685" algn="l"/>
              </a:tabLst>
            </a:pPr>
            <a:r>
              <a:rPr sz="500" spc="-25" dirty="0">
                <a:solidFill>
                  <a:srgbClr val="A3A1A3"/>
                </a:solidFill>
                <a:latin typeface="Times New Roman"/>
                <a:cs typeface="Times New Roman"/>
              </a:rPr>
              <a:t>9Ql.10</a:t>
            </a:r>
            <a:r>
              <a:rPr sz="500" spc="-70" dirty="0">
                <a:solidFill>
                  <a:srgbClr val="A3A1A3"/>
                </a:solidFill>
                <a:latin typeface="Times New Roman"/>
                <a:cs typeface="Times New Roman"/>
              </a:rPr>
              <a:t>1</a:t>
            </a:r>
            <a:r>
              <a:rPr sz="500" spc="120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500" spc="9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500" spc="110" dirty="0">
                <a:solidFill>
                  <a:srgbClr val="A3A1A3"/>
                </a:solidFill>
                <a:latin typeface="Times New Roman"/>
                <a:cs typeface="Times New Roman"/>
              </a:rPr>
              <a:t>1a--.uo11-..</a:t>
            </a:r>
            <a:r>
              <a:rPr sz="500" spc="3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00" spc="35" dirty="0">
                <a:solidFill>
                  <a:srgbClr val="676064"/>
                </a:solidFill>
                <a:latin typeface="Times New Roman"/>
                <a:cs typeface="Times New Roman"/>
              </a:rPr>
              <a:t>n:c</a:t>
            </a:r>
            <a:r>
              <a:rPr sz="500" dirty="0">
                <a:solidFill>
                  <a:srgbClr val="676064"/>
                </a:solidFill>
                <a:latin typeface="Times New Roman"/>
                <a:cs typeface="Times New Roman"/>
              </a:rPr>
              <a:t>	</a:t>
            </a:r>
            <a:r>
              <a:rPr sz="500" spc="60" dirty="0">
                <a:solidFill>
                  <a:srgbClr val="8E8A8E"/>
                </a:solidFill>
                <a:latin typeface="Times New Roman"/>
                <a:cs typeface="Times New Roman"/>
              </a:rPr>
              <a:t>6a,.</a:t>
            </a:r>
            <a:r>
              <a:rPr sz="500" spc="-60" dirty="0">
                <a:solidFill>
                  <a:srgbClr val="8E8A8E"/>
                </a:solidFill>
                <a:latin typeface="Times New Roman"/>
                <a:cs typeface="Times New Roman"/>
              </a:rPr>
              <a:t>,</a:t>
            </a:r>
            <a:r>
              <a:rPr sz="500" spc="25" dirty="0">
                <a:solidFill>
                  <a:srgbClr val="8E8A8E"/>
                </a:solidFill>
                <a:latin typeface="Times New Roman"/>
                <a:cs typeface="Times New Roman"/>
              </a:rPr>
              <a:t>..,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157" name="object 157"/>
          <p:cNvSpPr txBox="1"/>
          <p:nvPr/>
        </p:nvSpPr>
        <p:spPr>
          <a:xfrm>
            <a:off x="8152713" y="9369768"/>
            <a:ext cx="1407160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340" dirty="0">
                <a:solidFill>
                  <a:srgbClr val="A3A1A3"/>
                </a:solidFill>
                <a:latin typeface="Arial"/>
                <a:cs typeface="Arial"/>
              </a:rPr>
              <a:t>"-</a:t>
            </a:r>
            <a:r>
              <a:rPr sz="400" spc="270" dirty="0">
                <a:solidFill>
                  <a:srgbClr val="A3A1A3"/>
                </a:solidFill>
                <a:latin typeface="Arial"/>
                <a:cs typeface="Arial"/>
              </a:rPr>
              <a:t>•</a:t>
            </a:r>
            <a:r>
              <a:rPr sz="400" spc="545" dirty="0">
                <a:solidFill>
                  <a:srgbClr val="A3A1A3"/>
                </a:solidFill>
                <a:latin typeface="Arial"/>
                <a:cs typeface="Arial"/>
              </a:rPr>
              <a:t>:t</a:t>
            </a:r>
            <a:r>
              <a:rPr sz="400" spc="940" dirty="0">
                <a:solidFill>
                  <a:srgbClr val="A3A1A3"/>
                </a:solidFill>
                <a:latin typeface="Arial"/>
                <a:cs typeface="Arial"/>
              </a:rPr>
              <a:t>n</a:t>
            </a:r>
            <a:r>
              <a:rPr sz="400" spc="-65" dirty="0">
                <a:solidFill>
                  <a:srgbClr val="7E7980"/>
                </a:solidFill>
                <a:latin typeface="Arial"/>
                <a:cs typeface="Arial"/>
              </a:rPr>
              <a:t>Upt1G1&gt;1</a:t>
            </a:r>
            <a:r>
              <a:rPr sz="400" spc="-35" dirty="0">
                <a:solidFill>
                  <a:srgbClr val="7E7980"/>
                </a:solidFill>
                <a:latin typeface="Arial"/>
                <a:cs typeface="Arial"/>
              </a:rPr>
              <a:t>1</a:t>
            </a:r>
            <a:r>
              <a:rPr sz="400" spc="45" dirty="0">
                <a:solidFill>
                  <a:srgbClr val="A3A1A3"/>
                </a:solidFill>
                <a:latin typeface="Arial"/>
                <a:cs typeface="Arial"/>
              </a:rPr>
              <a:t>,ll</a:t>
            </a:r>
            <a:r>
              <a:rPr sz="400" spc="65" dirty="0">
                <a:solidFill>
                  <a:srgbClr val="A3A1A3"/>
                </a:solidFill>
                <a:latin typeface="Arial"/>
                <a:cs typeface="Arial"/>
              </a:rPr>
              <a:t>)</a:t>
            </a:r>
            <a:r>
              <a:rPr sz="400" spc="85" dirty="0">
                <a:solidFill>
                  <a:srgbClr val="A3A1A3"/>
                </a:solidFill>
                <a:latin typeface="Arial"/>
                <a:cs typeface="Arial"/>
              </a:rPr>
              <a:t>tatq&gt;</a:t>
            </a:r>
            <a:r>
              <a:rPr sz="400" spc="75" dirty="0">
                <a:solidFill>
                  <a:srgbClr val="A3A1A3"/>
                </a:solidFill>
                <a:latin typeface="Arial"/>
                <a:cs typeface="Arial"/>
              </a:rPr>
              <a:t>J</a:t>
            </a:r>
            <a:r>
              <a:rPr sz="400" spc="130" dirty="0">
                <a:solidFill>
                  <a:srgbClr val="676064"/>
                </a:solidFill>
                <a:latin typeface="Arial"/>
                <a:cs typeface="Arial"/>
              </a:rPr>
              <a:t>•</a:t>
            </a:r>
            <a:r>
              <a:rPr sz="400" spc="40" dirty="0">
                <a:solidFill>
                  <a:srgbClr val="8E8A8E"/>
                </a:solidFill>
                <a:latin typeface="Arial"/>
                <a:cs typeface="Arial"/>
              </a:rPr>
              <a:t>l'Mllllp'.lDl</a:t>
            </a:r>
            <a:r>
              <a:rPr sz="400" spc="-20" dirty="0">
                <a:solidFill>
                  <a:srgbClr val="8E8A8E"/>
                </a:solidFill>
                <a:latin typeface="Arial"/>
                <a:cs typeface="Arial"/>
              </a:rPr>
              <a:t>l</a:t>
            </a:r>
            <a:r>
              <a:rPr sz="400" spc="415" dirty="0">
                <a:solidFill>
                  <a:srgbClr val="BDBCBF"/>
                </a:solidFill>
                <a:latin typeface="Arial"/>
                <a:cs typeface="Arial"/>
              </a:rPr>
              <a:t>·</a:t>
            </a:r>
            <a:endParaRPr sz="400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>
            <a:off x="8123894" y="9391629"/>
            <a:ext cx="1398270" cy="3600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50" spc="-742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900" spc="-409" dirty="0">
                <a:solidFill>
                  <a:srgbClr val="A3A1A3"/>
                </a:solidFill>
                <a:latin typeface="Times New Roman"/>
                <a:cs typeface="Times New Roman"/>
              </a:rPr>
              <a:t>•</a:t>
            </a:r>
            <a:r>
              <a:rPr sz="2625" spc="-1335" baseline="-11111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750" spc="-209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750" spc="-30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750" spc="67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l</a:t>
            </a:r>
            <a:r>
              <a:rPr sz="750" spc="-60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l</a:t>
            </a:r>
            <a:r>
              <a:rPr sz="2625" spc="-660" baseline="-11111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3525" spc="-1050" baseline="-26004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750" spc="30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l</a:t>
            </a:r>
            <a:r>
              <a:rPr sz="750" spc="-240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625" spc="-637" baseline="-11111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750" spc="-337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1</a:t>
            </a:r>
            <a:r>
              <a:rPr sz="900" spc="-1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625" spc="-705" baseline="-11111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3525" spc="-1200" baseline="-26004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900" spc="-400" dirty="0">
                <a:solidFill>
                  <a:srgbClr val="A3A1A3"/>
                </a:solidFill>
                <a:latin typeface="Times New Roman"/>
                <a:cs typeface="Times New Roman"/>
              </a:rPr>
              <a:t>p</a:t>
            </a:r>
            <a:r>
              <a:rPr sz="2625" spc="-232" baseline="-11111" dirty="0">
                <a:solidFill>
                  <a:srgbClr val="676082"/>
                </a:solidFill>
                <a:latin typeface="Arial"/>
                <a:cs typeface="Arial"/>
              </a:rPr>
              <a:t>.</a:t>
            </a:r>
            <a:r>
              <a:rPr sz="900" spc="-405" dirty="0">
                <a:solidFill>
                  <a:srgbClr val="A3A1A3"/>
                </a:solidFill>
                <a:latin typeface="Times New Roman"/>
                <a:cs typeface="Times New Roman"/>
              </a:rPr>
              <a:t>o</a:t>
            </a:r>
            <a:r>
              <a:rPr sz="750" spc="217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J</a:t>
            </a:r>
            <a:r>
              <a:rPr sz="900" spc="-45" dirty="0">
                <a:solidFill>
                  <a:srgbClr val="A3A1A3"/>
                </a:solidFill>
                <a:latin typeface="Times New Roman"/>
                <a:cs typeface="Times New Roman"/>
              </a:rPr>
              <a:t>c:</a:t>
            </a:r>
            <a:r>
              <a:rPr sz="900" spc="-295" dirty="0">
                <a:solidFill>
                  <a:srgbClr val="A3A1A3"/>
                </a:solidFill>
                <a:latin typeface="Times New Roman"/>
                <a:cs typeface="Times New Roman"/>
              </a:rPr>
              <a:t>a</a:t>
            </a:r>
            <a:r>
              <a:rPr sz="750" spc="157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900" spc="-400" dirty="0">
                <a:solidFill>
                  <a:srgbClr val="A3A1A3"/>
                </a:solidFill>
                <a:latin typeface="Times New Roman"/>
                <a:cs typeface="Times New Roman"/>
              </a:rPr>
              <a:t>u</a:t>
            </a:r>
            <a:r>
              <a:rPr sz="750" spc="135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p</a:t>
            </a:r>
            <a:r>
              <a:rPr sz="900" spc="-400" dirty="0">
                <a:solidFill>
                  <a:srgbClr val="A3A1A3"/>
                </a:solidFill>
                <a:latin typeface="Times New Roman"/>
                <a:cs typeface="Times New Roman"/>
              </a:rPr>
              <a:t>y</a:t>
            </a:r>
            <a:r>
              <a:rPr sz="750" spc="60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i</a:t>
            </a:r>
            <a:r>
              <a:rPr sz="750" spc="-240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6</a:t>
            </a:r>
            <a:r>
              <a:rPr sz="900" spc="-3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750" spc="-112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c</a:t>
            </a:r>
            <a:r>
              <a:rPr sz="900" spc="-155" dirty="0">
                <a:solidFill>
                  <a:srgbClr val="A3A1A3"/>
                </a:solidFill>
                <a:latin typeface="Times New Roman"/>
                <a:cs typeface="Times New Roman"/>
              </a:rPr>
              <a:t>•</a:t>
            </a:r>
            <a:r>
              <a:rPr sz="2625" spc="-1897" baseline="-11111" dirty="0">
                <a:solidFill>
                  <a:srgbClr val="A3A1A3"/>
                </a:solidFill>
                <a:latin typeface="Arial"/>
                <a:cs typeface="Arial"/>
              </a:rPr>
              <a:t>Q</a:t>
            </a:r>
            <a:r>
              <a:rPr sz="900" spc="-90" dirty="0">
                <a:solidFill>
                  <a:srgbClr val="A3A1A3"/>
                </a:solidFill>
                <a:latin typeface="Times New Roman"/>
                <a:cs typeface="Times New Roman"/>
              </a:rPr>
              <a:t>p</a:t>
            </a:r>
            <a:r>
              <a:rPr sz="2625" spc="-540" baseline="-11111" dirty="0">
                <a:solidFill>
                  <a:srgbClr val="A3A1A3"/>
                </a:solidFill>
                <a:latin typeface="Arial"/>
                <a:cs typeface="Arial"/>
              </a:rPr>
              <a:t>l</a:t>
            </a:r>
            <a:r>
              <a:rPr sz="900" spc="-350" dirty="0">
                <a:solidFill>
                  <a:srgbClr val="A3A1A3"/>
                </a:solidFill>
                <a:latin typeface="Times New Roman"/>
                <a:cs typeface="Times New Roman"/>
              </a:rPr>
              <a:t>«</a:t>
            </a:r>
            <a:r>
              <a:rPr sz="2625" spc="-487" baseline="-11111" dirty="0">
                <a:solidFill>
                  <a:srgbClr val="A3A1A3"/>
                </a:solidFill>
                <a:latin typeface="Arial"/>
                <a:cs typeface="Arial"/>
              </a:rPr>
              <a:t>f</a:t>
            </a:r>
            <a:r>
              <a:rPr sz="2625" spc="-810" baseline="-11111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3525" spc="-930" baseline="-26004" dirty="0">
                <a:solidFill>
                  <a:srgbClr val="8E8A8E"/>
                </a:solidFill>
                <a:latin typeface="Arial"/>
                <a:cs typeface="Arial"/>
              </a:rPr>
              <a:t>t</a:t>
            </a:r>
            <a:r>
              <a:rPr sz="2625" spc="-885" baseline="-11111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00" spc="-204" dirty="0">
                <a:solidFill>
                  <a:srgbClr val="A3A1A3"/>
                </a:solidFill>
                <a:latin typeface="Times New Roman"/>
                <a:cs typeface="Times New Roman"/>
              </a:rPr>
              <a:t>J</a:t>
            </a:r>
            <a:r>
              <a:rPr sz="3525" spc="-2542" baseline="-26004" dirty="0">
                <a:solidFill>
                  <a:srgbClr val="8E8A8E"/>
                </a:solidFill>
                <a:latin typeface="Arial"/>
                <a:cs typeface="Arial"/>
              </a:rPr>
              <a:t>Q</a:t>
            </a:r>
            <a:r>
              <a:rPr sz="900" spc="-305" dirty="0">
                <a:solidFill>
                  <a:srgbClr val="A3A1A3"/>
                </a:solidFill>
                <a:latin typeface="Times New Roman"/>
                <a:cs typeface="Times New Roman"/>
              </a:rPr>
              <a:t>J</a:t>
            </a:r>
            <a:r>
              <a:rPr sz="750" spc="104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750" spc="-112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2625" spc="-960" baseline="-11111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00" spc="-480" dirty="0">
                <a:solidFill>
                  <a:srgbClr val="A3A1A3"/>
                </a:solidFill>
                <a:latin typeface="Times New Roman"/>
                <a:cs typeface="Times New Roman"/>
              </a:rPr>
              <a:t>A</a:t>
            </a:r>
            <a:r>
              <a:rPr sz="3525" spc="-509" baseline="-26004" dirty="0">
                <a:solidFill>
                  <a:srgbClr val="8E8A8E"/>
                </a:solidFill>
                <a:latin typeface="Arial"/>
                <a:cs typeface="Arial"/>
              </a:rPr>
              <a:t>ll</a:t>
            </a:r>
            <a:r>
              <a:rPr sz="3525" spc="-2707" baseline="-26004" dirty="0">
                <a:solidFill>
                  <a:srgbClr val="8E8A8E"/>
                </a:solidFill>
                <a:latin typeface="Arial"/>
                <a:cs typeface="Arial"/>
              </a:rPr>
              <a:t>G</a:t>
            </a:r>
            <a:r>
              <a:rPr sz="750" spc="-375" baseline="38888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900" spc="-1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625" spc="-1672" baseline="-11111" dirty="0">
                <a:solidFill>
                  <a:srgbClr val="A3A1A3"/>
                </a:solidFill>
                <a:latin typeface="Arial"/>
                <a:cs typeface="Arial"/>
              </a:rPr>
              <a:t>U</a:t>
            </a:r>
            <a:r>
              <a:rPr sz="900" spc="-350" dirty="0">
                <a:solidFill>
                  <a:srgbClr val="A3A1A3"/>
                </a:solidFill>
                <a:latin typeface="Times New Roman"/>
                <a:cs typeface="Times New Roman"/>
              </a:rPr>
              <a:t>O</a:t>
            </a:r>
            <a:r>
              <a:rPr sz="3525" spc="-652" baseline="-26004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3525" spc="-555" baseline="-26004" dirty="0">
                <a:solidFill>
                  <a:srgbClr val="8E8A8E"/>
                </a:solidFill>
                <a:latin typeface="Arial"/>
                <a:cs typeface="Arial"/>
              </a:rPr>
              <a:t>l</a:t>
            </a:r>
            <a:r>
              <a:rPr sz="900" spc="-580" dirty="0">
                <a:solidFill>
                  <a:srgbClr val="A3A1A3"/>
                </a:solidFill>
                <a:latin typeface="Times New Roman"/>
                <a:cs typeface="Times New Roman"/>
              </a:rPr>
              <a:t>C</a:t>
            </a:r>
            <a:r>
              <a:rPr sz="3525" spc="-765" baseline="-26004" dirty="0">
                <a:solidFill>
                  <a:srgbClr val="8E8A8E"/>
                </a:solidFill>
                <a:latin typeface="Arial"/>
                <a:cs typeface="Arial"/>
              </a:rPr>
              <a:t>--</a:t>
            </a:r>
            <a:r>
              <a:rPr sz="3525" spc="-1087" baseline="-26004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900" spc="-1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625" spc="-667" baseline="-11111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900" spc="-6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525" spc="-1860" baseline="-26004" dirty="0">
                <a:solidFill>
                  <a:srgbClr val="8E8A8E"/>
                </a:solidFill>
                <a:latin typeface="Arial"/>
                <a:cs typeface="Arial"/>
              </a:rPr>
              <a:t>1</a:t>
            </a:r>
            <a:r>
              <a:rPr sz="2625" spc="-877" baseline="-11111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900" spc="-10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525" spc="-1582" baseline="-26004" dirty="0">
                <a:solidFill>
                  <a:srgbClr val="8E8A8E"/>
                </a:solidFill>
                <a:latin typeface="Arial"/>
                <a:cs typeface="Arial"/>
              </a:rPr>
              <a:t>1</a:t>
            </a:r>
            <a:r>
              <a:rPr sz="2625" spc="-772" baseline="-11111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525" spc="-1612" baseline="-26004" dirty="0">
                <a:solidFill>
                  <a:srgbClr val="8E8A8E"/>
                </a:solidFill>
                <a:latin typeface="Arial"/>
                <a:cs typeface="Arial"/>
              </a:rPr>
              <a:t>11</a:t>
            </a:r>
            <a:endParaRPr sz="3525" baseline="-26004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8145698" y="9518636"/>
            <a:ext cx="369570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50" spc="26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350" spc="15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350" spc="-65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endParaRPr sz="235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0551829" y="1158452"/>
            <a:ext cx="48133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12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4000" spc="103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10551829" y="1672587"/>
            <a:ext cx="264477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75" dirty="0">
                <a:solidFill>
                  <a:srgbClr val="444144"/>
                </a:solidFill>
                <a:latin typeface="Arial"/>
                <a:cs typeface="Arial"/>
              </a:rPr>
              <a:t>f</a:t>
            </a:r>
            <a:r>
              <a:rPr sz="1150" spc="125" dirty="0">
                <a:solidFill>
                  <a:srgbClr val="444144"/>
                </a:solidFill>
                <a:latin typeface="Arial"/>
                <a:cs typeface="Arial"/>
              </a:rPr>
              <a:t>h</a:t>
            </a:r>
            <a:r>
              <a:rPr sz="1150" spc="459" dirty="0">
                <a:solidFill>
                  <a:srgbClr val="444144"/>
                </a:solidFill>
                <a:latin typeface="Arial"/>
                <a:cs typeface="Arial"/>
              </a:rPr>
              <a:t>n</a:t>
            </a:r>
            <a:r>
              <a:rPr sz="1150" spc="165" dirty="0">
                <a:solidFill>
                  <a:srgbClr val="444144"/>
                </a:solidFill>
                <a:latin typeface="Arial"/>
                <a:cs typeface="Arial"/>
              </a:rPr>
              <a:t>o</a:t>
            </a:r>
            <a:r>
              <a:rPr sz="1150" spc="45" dirty="0">
                <a:solidFill>
                  <a:srgbClr val="444144"/>
                </a:solidFill>
                <a:latin typeface="Arial"/>
                <a:cs typeface="Arial"/>
              </a:rPr>
              <a:t>n</a:t>
            </a:r>
            <a:r>
              <a:rPr sz="1150" spc="315" dirty="0">
                <a:solidFill>
                  <a:srgbClr val="444144"/>
                </a:solidFill>
                <a:latin typeface="Arial"/>
                <a:cs typeface="Arial"/>
              </a:rPr>
              <a:t>o</a:t>
            </a:r>
            <a:r>
              <a:rPr sz="1150" spc="105" dirty="0">
                <a:solidFill>
                  <a:srgbClr val="444144"/>
                </a:solidFill>
                <a:latin typeface="Arial"/>
                <a:cs typeface="Arial"/>
              </a:rPr>
              <a:t>n</a:t>
            </a:r>
            <a:r>
              <a:rPr sz="1150" spc="-90" dirty="0">
                <a:solidFill>
                  <a:srgbClr val="444144"/>
                </a:solidFill>
                <a:latin typeface="Arial"/>
                <a:cs typeface="Arial"/>
              </a:rPr>
              <a:t>t1.1ecKaA</a:t>
            </a:r>
            <a:r>
              <a:rPr sz="1150" spc="145" dirty="0">
                <a:solidFill>
                  <a:srgbClr val="444144"/>
                </a:solidFill>
                <a:latin typeface="Arial"/>
                <a:cs typeface="Arial"/>
              </a:rPr>
              <a:t> </a:t>
            </a:r>
            <a:r>
              <a:rPr sz="1150" spc="85" dirty="0">
                <a:solidFill>
                  <a:srgbClr val="444144"/>
                </a:solidFill>
                <a:latin typeface="Arial"/>
                <a:cs typeface="Arial"/>
              </a:rPr>
              <a:t>x</a:t>
            </a:r>
            <a:r>
              <a:rPr sz="1150" spc="45" dirty="0">
                <a:solidFill>
                  <a:srgbClr val="444144"/>
                </a:solidFill>
                <a:latin typeface="Arial"/>
                <a:cs typeface="Arial"/>
              </a:rPr>
              <a:t>apaKire</a:t>
            </a:r>
            <a:r>
              <a:rPr sz="1150" spc="60" dirty="0">
                <a:solidFill>
                  <a:srgbClr val="444144"/>
                </a:solidFill>
                <a:latin typeface="Arial"/>
                <a:cs typeface="Arial"/>
              </a:rPr>
              <a:t>p</a:t>
            </a:r>
            <a:r>
              <a:rPr sz="1150" spc="-85" dirty="0">
                <a:solidFill>
                  <a:srgbClr val="444144"/>
                </a:solidFill>
                <a:latin typeface="Arial"/>
                <a:cs typeface="Arial"/>
              </a:rPr>
              <a:t>MC</a:t>
            </a:r>
            <a:r>
              <a:rPr sz="1150" spc="-190" dirty="0">
                <a:solidFill>
                  <a:srgbClr val="444144"/>
                </a:solidFill>
                <a:latin typeface="Arial"/>
                <a:cs typeface="Arial"/>
              </a:rPr>
              <a:t>T</a:t>
            </a:r>
            <a:r>
              <a:rPr sz="1150" spc="-75" dirty="0">
                <a:solidFill>
                  <a:srgbClr val="444144"/>
                </a:solidFill>
                <a:latin typeface="Arial"/>
                <a:cs typeface="Arial"/>
              </a:rPr>
              <a:t>MKa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10551829" y="1841820"/>
            <a:ext cx="258953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75080" algn="l"/>
              </a:tabLst>
            </a:pPr>
            <a:r>
              <a:rPr sz="950" spc="-45" dirty="0">
                <a:solidFill>
                  <a:srgbClr val="A3A1A3"/>
                </a:solidFill>
                <a:latin typeface="Times New Roman"/>
                <a:cs typeface="Times New Roman"/>
              </a:rPr>
              <a:t>llOD</a:t>
            </a:r>
            <a:r>
              <a:rPr sz="950" spc="-55" dirty="0">
                <a:solidFill>
                  <a:srgbClr val="A3A1A3"/>
                </a:solidFill>
                <a:latin typeface="Times New Roman"/>
                <a:cs typeface="Times New Roman"/>
              </a:rPr>
              <a:t>OA </a:t>
            </a:r>
            <a:r>
              <a:rPr sz="950" spc="-6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950" spc="-35" dirty="0">
                <a:solidFill>
                  <a:srgbClr val="A3A1A3"/>
                </a:solidFill>
                <a:latin typeface="Times New Roman"/>
                <a:cs typeface="Times New Roman"/>
              </a:rPr>
              <a:t>KO/lf</a:t>
            </a:r>
            <a:r>
              <a:rPr sz="950" dirty="0">
                <a:solidFill>
                  <a:srgbClr val="A3A1A3"/>
                </a:solidFill>
                <a:latin typeface="Times New Roman"/>
                <a:cs typeface="Times New Roman"/>
              </a:rPr>
              <a:t>  </a:t>
            </a:r>
            <a:r>
              <a:rPr sz="950" spc="7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950" spc="-105" dirty="0">
                <a:solidFill>
                  <a:srgbClr val="A3A1A3"/>
                </a:solidFill>
                <a:latin typeface="Times New Roman"/>
                <a:cs typeface="Times New Roman"/>
              </a:rPr>
              <a:t>KTOf</a:t>
            </a:r>
            <a:r>
              <a:rPr sz="95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950" spc="425" dirty="0">
                <a:solidFill>
                  <a:srgbClr val="BDBCBF"/>
                </a:solidFill>
                <a:latin typeface="Times New Roman"/>
                <a:cs typeface="Times New Roman"/>
              </a:rPr>
              <a:t>'</a:t>
            </a:r>
            <a:r>
              <a:rPr sz="950" spc="100" dirty="0">
                <a:solidFill>
                  <a:srgbClr val="BDBCBF"/>
                </a:solidFill>
                <a:latin typeface="Times New Roman"/>
                <a:cs typeface="Times New Roman"/>
              </a:rPr>
              <a:t> </a:t>
            </a:r>
            <a:r>
              <a:rPr sz="1000" spc="80" dirty="0">
                <a:solidFill>
                  <a:srgbClr val="A3A1A3"/>
                </a:solidFill>
                <a:latin typeface="Arial"/>
                <a:cs typeface="Arial"/>
              </a:rPr>
              <a:t>'</a:t>
            </a:r>
            <a:r>
              <a:rPr sz="1000" spc="-85" dirty="0">
                <a:solidFill>
                  <a:srgbClr val="A3A1A3"/>
                </a:solidFill>
                <a:latin typeface="Arial"/>
                <a:cs typeface="Arial"/>
              </a:rPr>
              <a:t>Lt!</a:t>
            </a:r>
            <a:r>
              <a:rPr sz="1000" dirty="0">
                <a:solidFill>
                  <a:srgbClr val="A3A1A3"/>
                </a:solidFill>
                <a:latin typeface="Arial"/>
                <a:cs typeface="Arial"/>
              </a:rPr>
              <a:t>  </a:t>
            </a:r>
            <a:r>
              <a:rPr sz="950" spc="75" dirty="0">
                <a:solidFill>
                  <a:srgbClr val="A3A1A3"/>
                </a:solidFill>
                <a:latin typeface="Times New Roman"/>
                <a:cs typeface="Times New Roman"/>
              </a:rPr>
              <a:t>t</a:t>
            </a:r>
            <a:r>
              <a:rPr sz="950" spc="-55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r>
              <a:rPr sz="950" spc="-75" dirty="0">
                <a:solidFill>
                  <a:srgbClr val="A3A1A3"/>
                </a:solidFill>
                <a:latin typeface="Times New Roman"/>
                <a:cs typeface="Times New Roman"/>
              </a:rPr>
              <a:t>1'181100l</a:t>
            </a:r>
            <a:r>
              <a:rPr sz="950" spc="-165" dirty="0">
                <a:solidFill>
                  <a:srgbClr val="A3A1A3"/>
                </a:solidFill>
                <a:latin typeface="Times New Roman"/>
                <a:cs typeface="Times New Roman"/>
              </a:rPr>
              <a:t>4</a:t>
            </a:r>
            <a:r>
              <a:rPr sz="950" spc="190" dirty="0">
                <a:solidFill>
                  <a:srgbClr val="A3A1A3"/>
                </a:solidFill>
                <a:latin typeface="Times New Roman"/>
                <a:cs typeface="Times New Roman"/>
              </a:rPr>
              <a:t>(</a:t>
            </a:r>
            <a:r>
              <a:rPr sz="950" spc="105" dirty="0">
                <a:solidFill>
                  <a:srgbClr val="A3A1A3"/>
                </a:solidFill>
                <a:latin typeface="Times New Roman"/>
                <a:cs typeface="Times New Roman"/>
              </a:rPr>
              <a:t>;</a:t>
            </a:r>
            <a:r>
              <a:rPr sz="950" spc="-45" dirty="0">
                <a:solidFill>
                  <a:srgbClr val="A3A1A3"/>
                </a:solidFill>
                <a:latin typeface="Times New Roman"/>
                <a:cs typeface="Times New Roman"/>
              </a:rPr>
              <a:t>t00b1X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10551829" y="1985583"/>
            <a:ext cx="23590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95" dirty="0">
                <a:solidFill>
                  <a:srgbClr val="A3A1A3"/>
                </a:solidFill>
                <a:latin typeface="Times New Roman"/>
                <a:cs typeface="Times New Roman"/>
              </a:rPr>
              <a:t>OTJlO&gt;t&lt;OHi</a:t>
            </a:r>
            <a:r>
              <a:rPr sz="900" spc="-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100" dirty="0">
                <a:solidFill>
                  <a:srgbClr val="A3A1A3"/>
                </a:solidFill>
                <a:latin typeface="Times New Roman"/>
                <a:cs typeface="Times New Roman"/>
              </a:rPr>
              <a:t>M</a:t>
            </a:r>
            <a:r>
              <a:rPr sz="900" spc="8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750" spc="545" dirty="0">
                <a:solidFill>
                  <a:srgbClr val="A3A1A3"/>
                </a:solidFill>
                <a:latin typeface="Arial"/>
                <a:cs typeface="Arial"/>
              </a:rPr>
              <a:t>Boc</a:t>
            </a:r>
            <a:r>
              <a:rPr sz="750" spc="280" dirty="0">
                <a:solidFill>
                  <a:srgbClr val="A3A1A3"/>
                </a:solidFill>
                <a:latin typeface="Arial"/>
                <a:cs typeface="Arial"/>
              </a:rPr>
              <a:t>r</a:t>
            </a:r>
            <a:r>
              <a:rPr sz="750" spc="25" dirty="0">
                <a:solidFill>
                  <a:srgbClr val="A3A1A3"/>
                </a:solidFill>
                <a:latin typeface="Arial"/>
                <a:cs typeface="Arial"/>
              </a:rPr>
              <a:t>tf</a:t>
            </a:r>
            <a:r>
              <a:rPr sz="750" spc="40" dirty="0">
                <a:solidFill>
                  <a:srgbClr val="A3A1A3"/>
                </a:solidFill>
                <a:latin typeface="Arial"/>
                <a:cs typeface="Arial"/>
              </a:rPr>
              <a:t>()(C)</a:t>
            </a:r>
            <a:r>
              <a:rPr sz="750" spc="6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900" spc="200" dirty="0">
                <a:solidFill>
                  <a:srgbClr val="A3A1A3"/>
                </a:solidFill>
                <a:latin typeface="Times New Roman"/>
                <a:cs typeface="Times New Roman"/>
              </a:rPr>
              <a:t>np</a:t>
            </a:r>
            <a:r>
              <a:rPr sz="900" spc="100" dirty="0">
                <a:solidFill>
                  <a:srgbClr val="A3A1A3"/>
                </a:solidFill>
                <a:latin typeface="Times New Roman"/>
                <a:cs typeface="Times New Roman"/>
              </a:rPr>
              <a:t>e</a:t>
            </a:r>
            <a:r>
              <a:rPr sz="900" spc="-5" dirty="0">
                <a:solidFill>
                  <a:srgbClr val="A3A1A3"/>
                </a:solidFill>
                <a:latin typeface="Times New Roman"/>
                <a:cs typeface="Times New Roman"/>
              </a:rPr>
              <a:t>AJ(</a:t>
            </a:r>
            <a:r>
              <a:rPr sz="900" spc="-10" dirty="0">
                <a:solidFill>
                  <a:srgbClr val="A3A1A3"/>
                </a:solidFill>
                <a:latin typeface="Times New Roman"/>
                <a:cs typeface="Times New Roman"/>
              </a:rPr>
              <a:t>aBKA3tJI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10498277" y="3009963"/>
            <a:ext cx="353060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90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450" spc="65" dirty="0">
                <a:solidFill>
                  <a:srgbClr val="7E7980"/>
                </a:solidFill>
                <a:latin typeface="Arial"/>
                <a:cs typeface="Arial"/>
              </a:rPr>
              <a:t>{&amp;.</a:t>
            </a:r>
            <a:endParaRPr sz="45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>
            <a:off x="10466045" y="2902405"/>
            <a:ext cx="750570" cy="4019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spc="-136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4275" spc="-382" baseline="-5847" dirty="0">
                <a:solidFill>
                  <a:srgbClr val="A3A1A3"/>
                </a:solidFill>
                <a:latin typeface="Arial"/>
                <a:cs typeface="Arial"/>
              </a:rPr>
              <a:t>'</a:t>
            </a:r>
            <a:r>
              <a:rPr sz="4275" spc="-1102" baseline="-5847" dirty="0">
                <a:solidFill>
                  <a:srgbClr val="A3A1A3"/>
                </a:solidFill>
                <a:latin typeface="Arial"/>
                <a:cs typeface="Arial"/>
              </a:rPr>
              <a:t>°</a:t>
            </a:r>
            <a:r>
              <a:rPr sz="2650" spc="-540" dirty="0">
                <a:solidFill>
                  <a:srgbClr val="8E8A8E"/>
                </a:solidFill>
                <a:latin typeface="Arial"/>
                <a:cs typeface="Arial"/>
              </a:rPr>
              <a:t>,</a:t>
            </a:r>
            <a:r>
              <a:rPr sz="4275" spc="-644" baseline="-5847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4275" spc="-615" baseline="-5847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4275" spc="-847" baseline="-5847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4275" spc="-817" baseline="-5847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4275" spc="-885" baseline="-5847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4275" spc="-1200" baseline="-5847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500" spc="-1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1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4275" spc="-1170" baseline="-5847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500" spc="-1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1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4275" spc="-1132" baseline="-5847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500" spc="-1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2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225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endParaRPr sz="1500">
              <a:latin typeface="Times New Roman"/>
              <a:cs typeface="Times New Roman"/>
            </a:endParaRPr>
          </a:p>
        </p:txBody>
      </p:sp>
      <p:sp>
        <p:nvSpPr>
          <p:cNvPr id="166" name="object 166"/>
          <p:cNvSpPr txBox="1"/>
          <p:nvPr/>
        </p:nvSpPr>
        <p:spPr>
          <a:xfrm>
            <a:off x="10720188" y="3023427"/>
            <a:ext cx="21082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24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100" spc="-4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100" spc="12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100" spc="-26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167" name="object 167"/>
          <p:cNvSpPr txBox="1"/>
          <p:nvPr/>
        </p:nvSpPr>
        <p:spPr>
          <a:xfrm>
            <a:off x="10846458" y="3180734"/>
            <a:ext cx="347980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12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450" spc="-1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50" spc="65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r>
              <a:rPr sz="1450" spc="120" dirty="0">
                <a:solidFill>
                  <a:srgbClr val="A3A1A3"/>
                </a:solidFill>
                <a:latin typeface="Times New Roman"/>
                <a:cs typeface="Times New Roman"/>
              </a:rPr>
              <a:t>a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10607949" y="3428361"/>
            <a:ext cx="16065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i="1" spc="-180" dirty="0">
                <a:solidFill>
                  <a:srgbClr val="676064"/>
                </a:solidFill>
                <a:latin typeface="Times New Roman"/>
                <a:cs typeface="Times New Roman"/>
              </a:rPr>
              <a:t>T</a:t>
            </a:r>
            <a:r>
              <a:rPr sz="1900" i="1" spc="-450" dirty="0">
                <a:solidFill>
                  <a:srgbClr val="676064"/>
                </a:solidFill>
                <a:latin typeface="Times New Roman"/>
                <a:cs typeface="Times New Roman"/>
              </a:rPr>
              <a:t>: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10734219" y="3446128"/>
            <a:ext cx="59245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2600" algn="l"/>
              </a:tabLst>
            </a:pPr>
            <a:r>
              <a:rPr sz="1850" i="1" spc="215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1850" i="1" spc="125" dirty="0">
                <a:solidFill>
                  <a:srgbClr val="A3A1A3"/>
                </a:solidFill>
                <a:latin typeface="Arial"/>
                <a:cs typeface="Arial"/>
              </a:rPr>
              <a:t>-	</a:t>
            </a:r>
            <a:r>
              <a:rPr sz="1850" i="1" spc="-270" dirty="0">
                <a:solidFill>
                  <a:srgbClr val="A3A1A3"/>
                </a:solidFill>
                <a:latin typeface="Arial"/>
                <a:cs typeface="Arial"/>
              </a:rPr>
              <a:t>§</a:t>
            </a:r>
            <a:endParaRPr sz="185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10734219" y="3286077"/>
            <a:ext cx="292100" cy="565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50" spc="-81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4250" spc="-24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4250" spc="-151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10544815" y="3511718"/>
            <a:ext cx="21653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24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000" spc="-135" dirty="0">
                <a:solidFill>
                  <a:srgbClr val="A3A1A3"/>
                </a:solidFill>
                <a:latin typeface="Arial"/>
                <a:cs typeface="Arial"/>
              </a:rPr>
              <a:t>......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10734219" y="3583253"/>
            <a:ext cx="37465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5" dirty="0">
                <a:solidFill>
                  <a:srgbClr val="A3A1A3"/>
                </a:solidFill>
                <a:latin typeface="Times New Roman"/>
                <a:cs typeface="Times New Roman"/>
              </a:rPr>
              <a:t>..........</a:t>
            </a:r>
            <a:r>
              <a:rPr sz="1000" spc="-16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11554968" y="3376717"/>
            <a:ext cx="29591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90" dirty="0">
                <a:solidFill>
                  <a:srgbClr val="A3A1A3"/>
                </a:solidFill>
                <a:latin typeface="Arial"/>
                <a:cs typeface="Arial"/>
              </a:rPr>
              <a:t>---</a:t>
            </a:r>
            <a:endParaRPr sz="3000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10544815" y="3297391"/>
            <a:ext cx="576580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50" spc="-113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250" spc="-32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250" spc="-40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250" spc="-58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550" spc="-355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endParaRPr sz="2550">
              <a:latin typeface="Arial"/>
              <a:cs typeface="Arial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11365563" y="3389365"/>
            <a:ext cx="480059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50" spc="-29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000" spc="155" dirty="0">
                <a:solidFill>
                  <a:srgbClr val="A3A1A3"/>
                </a:solidFill>
                <a:latin typeface="Times New Roman"/>
                <a:cs typeface="Times New Roman"/>
              </a:rPr>
              <a:t>,...._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10565858" y="3511971"/>
            <a:ext cx="57404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06705" algn="l"/>
              </a:tabLst>
            </a:pPr>
            <a:r>
              <a:rPr sz="2450" spc="-465" dirty="0">
                <a:solidFill>
                  <a:srgbClr val="A3A1A3"/>
                </a:solidFill>
                <a:latin typeface="Times New Roman"/>
                <a:cs typeface="Times New Roman"/>
              </a:rPr>
              <a:t>-	</a:t>
            </a:r>
            <a:r>
              <a:rPr sz="1350" spc="-30" dirty="0">
                <a:solidFill>
                  <a:srgbClr val="A3A1A3"/>
                </a:solidFill>
                <a:latin typeface="Arial"/>
                <a:cs typeface="Arial"/>
              </a:rPr>
              <a:t>,..</a:t>
            </a:r>
            <a:r>
              <a:rPr sz="1350" spc="-45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1350" spc="-15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1350">
              <a:latin typeface="Arial"/>
              <a:cs typeface="Arial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11113025" y="3379120"/>
            <a:ext cx="650240" cy="501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u="sng" spc="-11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100" u="sng" spc="-17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3750" u="sng" spc="-22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750" spc="-121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100" spc="-10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100" spc="-190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2100" spc="-100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2100" spc="-865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endParaRPr sz="2100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10544815" y="3573524"/>
            <a:ext cx="1327785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82" baseline="-25641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50" spc="-1064" baseline="-25641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650" spc="-27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650" spc="-45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950" spc="-434" baseline="-25641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-254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950" spc="-270" baseline="-25641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850" spc="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50" spc="-382" baseline="-25641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-13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950" spc="82" baseline="-25641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50" spc="-172" baseline="-25641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950" spc="-547" baseline="-25641" dirty="0">
                <a:solidFill>
                  <a:srgbClr val="A3A1A3"/>
                </a:solidFill>
                <a:latin typeface="Times New Roman"/>
                <a:cs typeface="Times New Roman"/>
              </a:rPr>
              <a:t>a</a:t>
            </a:r>
            <a:r>
              <a:rPr sz="850" spc="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-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50" spc="-345" baseline="-25641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10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r>
              <a:rPr sz="850" dirty="0">
                <a:solidFill>
                  <a:srgbClr val="A3A1A3"/>
                </a:solidFill>
                <a:latin typeface="Times New Roman"/>
                <a:cs typeface="Times New Roman"/>
              </a:rPr>
              <a:t>   </a:t>
            </a:r>
            <a:r>
              <a:rPr sz="850" spc="5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850" spc="15" dirty="0">
                <a:solidFill>
                  <a:srgbClr val="A3A1A3"/>
                </a:solidFill>
                <a:latin typeface="Times New Roman"/>
                <a:cs typeface="Times New Roman"/>
              </a:rPr>
              <a:t>._</a:t>
            </a:r>
            <a:r>
              <a:rPr sz="850" spc="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650" spc="-185" dirty="0">
                <a:solidFill>
                  <a:srgbClr val="A3A1A3"/>
                </a:solidFill>
                <a:latin typeface="Times New Roman"/>
                <a:cs typeface="Times New Roman"/>
              </a:rPr>
              <a:t>......</a:t>
            </a:r>
            <a:r>
              <a:rPr sz="1650" spc="-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20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950" spc="1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950" spc="25" dirty="0">
                <a:solidFill>
                  <a:srgbClr val="A3A1A3"/>
                </a:solidFill>
                <a:latin typeface="Arial"/>
                <a:cs typeface="Arial"/>
              </a:rPr>
              <a:t>_..</a:t>
            </a:r>
            <a:endParaRPr sz="950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10832427" y="3786775"/>
            <a:ext cx="443865" cy="27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-310" dirty="0">
                <a:solidFill>
                  <a:srgbClr val="A3A1A3"/>
                </a:solidFill>
                <a:latin typeface="Times New Roman"/>
                <a:cs typeface="Times New Roman"/>
              </a:rPr>
              <a:t>..,_....</a:t>
            </a:r>
            <a:r>
              <a:rPr sz="1950" spc="-2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50" spc="43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11316459" y="3744214"/>
            <a:ext cx="575310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9250" algn="l"/>
              </a:tabLst>
            </a:pPr>
            <a:r>
              <a:rPr sz="1800" spc="-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800" spc="-254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r>
              <a:rPr sz="18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2350" spc="89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2350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10544815" y="3364832"/>
            <a:ext cx="467359" cy="736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210" dirty="0">
                <a:solidFill>
                  <a:srgbClr val="A3A1A3"/>
                </a:solidFill>
                <a:latin typeface="Arial"/>
                <a:cs typeface="Arial"/>
              </a:rPr>
              <a:t>,...........</a:t>
            </a:r>
            <a:r>
              <a:rPr sz="1600" spc="-295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5600" spc="-282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5600">
              <a:latin typeface="Times New Roman"/>
              <a:cs typeface="Times New Roman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11379595" y="3364832"/>
            <a:ext cx="308610" cy="736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600" spc="-869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5600" spc="-251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5600">
              <a:latin typeface="Times New Roman"/>
              <a:cs typeface="Times New Roman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10544815" y="3899856"/>
            <a:ext cx="107251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24180" algn="l"/>
              </a:tabLst>
            </a:pPr>
            <a:r>
              <a:rPr sz="2400" spc="-484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400" u="heavy" spc="-59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400" u="heavy" spc="-72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400" u="heavy" spc="-1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2400" u="heavy" dirty="0">
                <a:solidFill>
                  <a:srgbClr val="A3A1A3"/>
                </a:solidFill>
                <a:latin typeface="Arial"/>
                <a:cs typeface="Arial"/>
              </a:rPr>
              <a:t>	</a:t>
            </a:r>
            <a:r>
              <a:rPr sz="2400" u="heavy" spc="-580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400" u="heavy" spc="-484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400" spc="-484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2400" spc="-45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400" spc="-36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2400" spc="-30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2400" spc="-650" dirty="0">
                <a:solidFill>
                  <a:srgbClr val="A3A1A3"/>
                </a:solidFill>
                <a:latin typeface="Arial"/>
                <a:cs typeface="Arial"/>
              </a:rPr>
              <a:t>===</a:t>
            </a:r>
            <a:r>
              <a:rPr sz="2400" spc="-430" dirty="0">
                <a:solidFill>
                  <a:srgbClr val="A3A1A3"/>
                </a:solidFill>
                <a:latin typeface="Arial"/>
                <a:cs typeface="Arial"/>
              </a:rPr>
              <a:t>:-::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10448553" y="3952647"/>
            <a:ext cx="57975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44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900" spc="-229" dirty="0">
                <a:solidFill>
                  <a:srgbClr val="A3A1A3"/>
                </a:solidFill>
                <a:latin typeface="Times New Roman"/>
                <a:cs typeface="Times New Roman"/>
              </a:rPr>
              <a:t>.........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11618103" y="3952647"/>
            <a:ext cx="28130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944" dirty="0">
                <a:solidFill>
                  <a:srgbClr val="A3A1A3"/>
                </a:solidFill>
                <a:latin typeface="Times New Roman"/>
                <a:cs typeface="Times New Roman"/>
              </a:rPr>
              <a:t>­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11014816" y="3609511"/>
            <a:ext cx="484505" cy="736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600" spc="-153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900" spc="3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00" spc="20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900" spc="35" dirty="0">
                <a:solidFill>
                  <a:srgbClr val="A3A1A3"/>
                </a:solidFill>
                <a:latin typeface="Arial"/>
                <a:cs typeface="Arial"/>
              </a:rPr>
              <a:t>.,</a:t>
            </a:r>
            <a:r>
              <a:rPr sz="900" spc="80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900" spc="3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00" spc="-475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endParaRPr sz="90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10544815" y="4158800"/>
            <a:ext cx="134620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50" spc="-225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r>
              <a:rPr sz="1650" spc="-32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1650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11063921" y="4230837"/>
            <a:ext cx="30607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80" dirty="0">
                <a:solidFill>
                  <a:srgbClr val="A3A1A3"/>
                </a:solidFill>
                <a:latin typeface="Arial"/>
                <a:cs typeface="Arial"/>
              </a:rPr>
              <a:t>-.-...</a:t>
            </a:r>
            <a:endParaRPr sz="950">
              <a:latin typeface="Arial"/>
              <a:cs typeface="Arial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11337504" y="4078227"/>
            <a:ext cx="25019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-1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spc="-3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spc="-28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450" spc="-4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250" spc="-91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10544815" y="4029546"/>
            <a:ext cx="18034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116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450" spc="-28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450" spc="-50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10727034" y="4029546"/>
            <a:ext cx="107124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37565" algn="l"/>
              </a:tabLst>
            </a:pPr>
            <a:r>
              <a:rPr sz="2450" spc="-28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2450" spc="-34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3200" spc="-11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200" spc="-5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200" spc="-47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200" spc="-33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300" spc="-32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300" spc="-15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200" spc="-60" dirty="0">
                <a:solidFill>
                  <a:srgbClr val="A3A1A3"/>
                </a:solidFill>
                <a:latin typeface="Times New Roman"/>
                <a:cs typeface="Times New Roman"/>
              </a:rPr>
              <a:t>.._.,</a:t>
            </a:r>
            <a:r>
              <a:rPr sz="12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1200" spc="-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2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150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1200" spc="-2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13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200" spc="-285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250" spc="-12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200" spc="-3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455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1200" spc="-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340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1200" spc="-38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10692128" y="4029546"/>
            <a:ext cx="15557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00" dirty="0">
                <a:solidFill>
                  <a:srgbClr val="A3A1A3"/>
                </a:solidFill>
                <a:latin typeface="Times New Roman"/>
                <a:cs typeface="Times New Roman"/>
              </a:rPr>
              <a:t>..,</a:t>
            </a:r>
            <a:r>
              <a:rPr sz="3200" spc="-149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11765417" y="4157288"/>
            <a:ext cx="111125" cy="27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-15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194" name="object 194"/>
          <p:cNvSpPr txBox="1"/>
          <p:nvPr/>
        </p:nvSpPr>
        <p:spPr>
          <a:xfrm>
            <a:off x="11519892" y="4187894"/>
            <a:ext cx="410209" cy="565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50" spc="161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195" name="object 195"/>
          <p:cNvSpPr txBox="1"/>
          <p:nvPr/>
        </p:nvSpPr>
        <p:spPr>
          <a:xfrm>
            <a:off x="10495681" y="4259176"/>
            <a:ext cx="1359535" cy="516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1594">
              <a:lnSpc>
                <a:spcPts val="2635"/>
              </a:lnSpc>
              <a:tabLst>
                <a:tab pos="643890" algn="l"/>
              </a:tabLst>
            </a:pPr>
            <a:r>
              <a:rPr sz="950" spc="-2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675" spc="-637" baseline="-45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12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675" spc="-817" baseline="-45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2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675" spc="-697" baseline="-45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675" spc="-1792" baseline="-453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950" spc="-4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950" spc="-24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300" spc="-600" baseline="-50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300" spc="-502" baseline="-50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50" spc="67" baseline="-8547" dirty="0">
                <a:solidFill>
                  <a:srgbClr val="A3A1A3"/>
                </a:solidFill>
                <a:latin typeface="Times New Roman"/>
                <a:cs typeface="Times New Roman"/>
              </a:rPr>
              <a:t>,.</a:t>
            </a:r>
            <a:r>
              <a:rPr sz="1950" baseline="-8547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950" spc="145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2800" spc="-69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800" spc="-42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750" spc="60" dirty="0">
                <a:solidFill>
                  <a:srgbClr val="A3A1A3"/>
                </a:solidFill>
                <a:latin typeface="Times New Roman"/>
                <a:cs typeface="Times New Roman"/>
              </a:rPr>
              <a:t>_,_</a:t>
            </a:r>
            <a:r>
              <a:rPr sz="750" spc="1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900" spc="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00" spc="-245" dirty="0">
                <a:solidFill>
                  <a:srgbClr val="A3A1A3"/>
                </a:solidFill>
                <a:latin typeface="Times New Roman"/>
                <a:cs typeface="Times New Roman"/>
              </a:rPr>
              <a:t>..........</a:t>
            </a:r>
            <a:endParaRPr sz="1900">
              <a:latin typeface="Times New Roman"/>
              <a:cs typeface="Times New Roman"/>
            </a:endParaRPr>
          </a:p>
          <a:p>
            <a:pPr marL="12700">
              <a:lnSpc>
                <a:spcPts val="1795"/>
              </a:lnSpc>
            </a:pPr>
            <a:r>
              <a:rPr sz="2100" spc="-109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2100">
              <a:latin typeface="Arial"/>
              <a:cs typeface="Arial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11103194" y="4440429"/>
            <a:ext cx="278130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45" dirty="0">
                <a:solidFill>
                  <a:srgbClr val="A3A1A3"/>
                </a:solidFill>
                <a:latin typeface="Times New Roman"/>
                <a:cs typeface="Times New Roman"/>
              </a:rPr>
              <a:t>,..,.</a:t>
            </a:r>
            <a:r>
              <a:rPr sz="1300" spc="-2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11070936" y="4448742"/>
            <a:ext cx="202565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-260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2450" spc="-2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11239295" y="4596207"/>
            <a:ext cx="15494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25" dirty="0">
                <a:solidFill>
                  <a:srgbClr val="A3A1A3"/>
                </a:solidFill>
                <a:latin typeface="Arial"/>
                <a:cs typeface="Arial"/>
              </a:rPr>
              <a:t>....</a:t>
            </a:r>
            <a:endParaRPr sz="1000">
              <a:latin typeface="Arial"/>
              <a:cs typeface="Arial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11368754" y="4596207"/>
            <a:ext cx="2133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2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1000" spc="-45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1000" spc="-2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000" spc="-8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10544815" y="4519717"/>
            <a:ext cx="245745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395" dirty="0">
                <a:solidFill>
                  <a:srgbClr val="A3A1A3"/>
                </a:solidFill>
                <a:latin typeface="Times New Roman"/>
                <a:cs typeface="Times New Roman"/>
              </a:rPr>
              <a:t>.....</a:t>
            </a:r>
            <a:r>
              <a:rPr sz="2850" spc="-82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201" name="object 201"/>
          <p:cNvSpPr txBox="1"/>
          <p:nvPr/>
        </p:nvSpPr>
        <p:spPr>
          <a:xfrm>
            <a:off x="11084966" y="4519717"/>
            <a:ext cx="140970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4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202" name="object 202"/>
          <p:cNvSpPr txBox="1"/>
          <p:nvPr/>
        </p:nvSpPr>
        <p:spPr>
          <a:xfrm>
            <a:off x="11558830" y="4519717"/>
            <a:ext cx="184150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2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850" spc="-950" dirty="0">
                <a:solidFill>
                  <a:srgbClr val="A3A1A3"/>
                </a:solidFill>
                <a:latin typeface="Times New Roman"/>
                <a:cs typeface="Times New Roman"/>
              </a:rPr>
              <a:t>­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203" name="object 203"/>
          <p:cNvSpPr txBox="1"/>
          <p:nvPr/>
        </p:nvSpPr>
        <p:spPr>
          <a:xfrm>
            <a:off x="10544815" y="4689714"/>
            <a:ext cx="30797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-200" dirty="0">
                <a:solidFill>
                  <a:srgbClr val="A3A1A3"/>
                </a:solidFill>
                <a:latin typeface="Arial"/>
                <a:cs typeface="Arial"/>
              </a:rPr>
              <a:t>..........</a:t>
            </a:r>
            <a:r>
              <a:rPr sz="1450" spc="-27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1450">
              <a:latin typeface="Arial"/>
              <a:cs typeface="Arial"/>
            </a:endParaRPr>
          </a:p>
        </p:txBody>
      </p:sp>
      <p:sp>
        <p:nvSpPr>
          <p:cNvPr id="204" name="object 204"/>
          <p:cNvSpPr txBox="1"/>
          <p:nvPr/>
        </p:nvSpPr>
        <p:spPr>
          <a:xfrm>
            <a:off x="11281384" y="4588559"/>
            <a:ext cx="57277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33070" algn="l"/>
              </a:tabLst>
            </a:pPr>
            <a:r>
              <a:rPr sz="2050" spc="-280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2050" spc="-229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050" spc="-305" dirty="0">
                <a:solidFill>
                  <a:srgbClr val="BDBCBF"/>
                </a:solidFill>
                <a:latin typeface="Arial"/>
                <a:cs typeface="Arial"/>
              </a:rPr>
              <a:t>..</a:t>
            </a:r>
            <a:r>
              <a:rPr sz="2050" dirty="0">
                <a:solidFill>
                  <a:srgbClr val="BDBCBF"/>
                </a:solidFill>
                <a:latin typeface="Arial"/>
                <a:cs typeface="Arial"/>
              </a:rPr>
              <a:t>	</a:t>
            </a:r>
            <a:r>
              <a:rPr sz="2450" spc="-28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205" name="object 205"/>
          <p:cNvSpPr txBox="1"/>
          <p:nvPr/>
        </p:nvSpPr>
        <p:spPr>
          <a:xfrm>
            <a:off x="10544815" y="4518649"/>
            <a:ext cx="119253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85800" algn="l"/>
              </a:tabLst>
            </a:pPr>
            <a:r>
              <a:rPr sz="950" spc="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3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950" spc="-1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26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950" spc="-6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950" spc="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950" spc="9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2450" spc="-98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45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2450" spc="-73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300" spc="5" dirty="0">
                <a:solidFill>
                  <a:srgbClr val="A3A1A3"/>
                </a:solidFill>
                <a:latin typeface="Times New Roman"/>
                <a:cs typeface="Times New Roman"/>
              </a:rPr>
              <a:t>._.</a:t>
            </a:r>
            <a:r>
              <a:rPr sz="1300" spc="-1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00" spc="-125" dirty="0">
                <a:solidFill>
                  <a:srgbClr val="A3A1A3"/>
                </a:solidFill>
                <a:latin typeface="Times New Roman"/>
                <a:cs typeface="Times New Roman"/>
              </a:rPr>
              <a:t>.........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06" name="object 206"/>
          <p:cNvSpPr txBox="1"/>
          <p:nvPr/>
        </p:nvSpPr>
        <p:spPr>
          <a:xfrm>
            <a:off x="11711833" y="4636172"/>
            <a:ext cx="11112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25" dirty="0">
                <a:solidFill>
                  <a:srgbClr val="A3A1A3"/>
                </a:solidFill>
                <a:latin typeface="Times New Roman"/>
                <a:cs typeface="Times New Roman"/>
              </a:rPr>
              <a:t>.,</a:t>
            </a:r>
            <a:r>
              <a:rPr sz="1300" spc="-39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207" name="object 207"/>
          <p:cNvSpPr txBox="1"/>
          <p:nvPr/>
        </p:nvSpPr>
        <p:spPr>
          <a:xfrm>
            <a:off x="10544815" y="4723320"/>
            <a:ext cx="645160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470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550" spc="80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550" spc="152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550" spc="-39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2550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>
            <a:off x="11155116" y="4786463"/>
            <a:ext cx="415925" cy="27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-270" dirty="0">
                <a:solidFill>
                  <a:srgbClr val="A3A1A3"/>
                </a:solidFill>
                <a:latin typeface="Times New Roman"/>
                <a:cs typeface="Times New Roman"/>
              </a:rPr>
              <a:t>.......</a:t>
            </a:r>
            <a:r>
              <a:rPr sz="1950" spc="-2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50" spc="-165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209" name="object 209"/>
          <p:cNvSpPr txBox="1"/>
          <p:nvPr/>
        </p:nvSpPr>
        <p:spPr>
          <a:xfrm>
            <a:off x="10593919" y="4870098"/>
            <a:ext cx="3943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47345" algn="l"/>
              </a:tabLst>
            </a:pPr>
            <a:r>
              <a:rPr sz="1200" spc="-40" dirty="0">
                <a:solidFill>
                  <a:srgbClr val="A3A1A3"/>
                </a:solidFill>
                <a:latin typeface="Times New Roman"/>
                <a:cs typeface="Times New Roman"/>
              </a:rPr>
              <a:t>..,...	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10" name="object 210"/>
          <p:cNvSpPr txBox="1"/>
          <p:nvPr/>
        </p:nvSpPr>
        <p:spPr>
          <a:xfrm>
            <a:off x="11386608" y="4778124"/>
            <a:ext cx="27686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2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100" spc="-22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100" spc="-3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100" spc="-220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211" name="object 211"/>
          <p:cNvSpPr txBox="1"/>
          <p:nvPr/>
        </p:nvSpPr>
        <p:spPr>
          <a:xfrm>
            <a:off x="10537799" y="4750135"/>
            <a:ext cx="133286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15" dirty="0">
                <a:solidFill>
                  <a:srgbClr val="A3A1A3"/>
                </a:solidFill>
                <a:latin typeface="Arial"/>
                <a:cs typeface="Arial"/>
              </a:rPr>
              <a:t>_.......</a:t>
            </a:r>
            <a:r>
              <a:rPr sz="900" spc="10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200" spc="-300" dirty="0">
                <a:solidFill>
                  <a:srgbClr val="A3A1A3"/>
                </a:solidFill>
                <a:latin typeface="Arial"/>
                <a:cs typeface="Arial"/>
              </a:rPr>
              <a:t>....</a:t>
            </a:r>
            <a:r>
              <a:rPr sz="2200" spc="-17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3400" spc="-525" dirty="0">
                <a:solidFill>
                  <a:srgbClr val="A3A1A3"/>
                </a:solidFill>
                <a:latin typeface="Times New Roman"/>
                <a:cs typeface="Times New Roman"/>
              </a:rPr>
              <a:t>-------</a:t>
            </a:r>
            <a:r>
              <a:rPr sz="3400" spc="-44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400" spc="-285" dirty="0">
                <a:solidFill>
                  <a:srgbClr val="A3A1A3"/>
                </a:solidFill>
                <a:latin typeface="Times New Roman"/>
                <a:cs typeface="Times New Roman"/>
              </a:rPr>
              <a:t>­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212" name="object 212"/>
          <p:cNvSpPr txBox="1"/>
          <p:nvPr/>
        </p:nvSpPr>
        <p:spPr>
          <a:xfrm>
            <a:off x="10944666" y="4833044"/>
            <a:ext cx="375920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50" spc="-535" dirty="0">
                <a:solidFill>
                  <a:srgbClr val="A3A1A3"/>
                </a:solidFill>
                <a:latin typeface="Arial"/>
                <a:cs typeface="Arial"/>
              </a:rPr>
              <a:t>-----</a:t>
            </a:r>
            <a:endParaRPr sz="3250">
              <a:latin typeface="Arial"/>
              <a:cs typeface="Arial"/>
            </a:endParaRPr>
          </a:p>
        </p:txBody>
      </p:sp>
      <p:sp>
        <p:nvSpPr>
          <p:cNvPr id="213" name="object 213"/>
          <p:cNvSpPr txBox="1"/>
          <p:nvPr/>
        </p:nvSpPr>
        <p:spPr>
          <a:xfrm>
            <a:off x="11155116" y="4869062"/>
            <a:ext cx="448309" cy="6127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00" spc="-360" dirty="0">
                <a:solidFill>
                  <a:srgbClr val="A3A1A3"/>
                </a:solidFill>
                <a:latin typeface="Times New Roman"/>
                <a:cs typeface="Times New Roman"/>
              </a:rPr>
              <a:t>.....</a:t>
            </a:r>
            <a:r>
              <a:rPr sz="2900" spc="-14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4350" spc="127" baseline="32567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4350" baseline="32567">
              <a:latin typeface="Arial"/>
              <a:cs typeface="Arial"/>
            </a:endParaRPr>
          </a:p>
        </p:txBody>
      </p:sp>
      <p:sp>
        <p:nvSpPr>
          <p:cNvPr id="214" name="object 214"/>
          <p:cNvSpPr txBox="1"/>
          <p:nvPr/>
        </p:nvSpPr>
        <p:spPr>
          <a:xfrm>
            <a:off x="11730342" y="4889644"/>
            <a:ext cx="14033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15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2700">
              <a:latin typeface="Arial"/>
              <a:cs typeface="Arial"/>
            </a:endParaRPr>
          </a:p>
        </p:txBody>
      </p:sp>
      <p:sp>
        <p:nvSpPr>
          <p:cNvPr id="215" name="object 215"/>
          <p:cNvSpPr txBox="1"/>
          <p:nvPr/>
        </p:nvSpPr>
        <p:spPr>
          <a:xfrm>
            <a:off x="10537799" y="4972799"/>
            <a:ext cx="435609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170" dirty="0">
                <a:solidFill>
                  <a:srgbClr val="A3A1A3"/>
                </a:solidFill>
                <a:latin typeface="Times New Roman"/>
                <a:cs typeface="Times New Roman"/>
              </a:rPr>
              <a:t>........</a:t>
            </a:r>
            <a:r>
              <a:rPr sz="1700" spc="-2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00" spc="-225" dirty="0">
                <a:solidFill>
                  <a:srgbClr val="A3A1A3"/>
                </a:solidFill>
                <a:latin typeface="Times New Roman"/>
                <a:cs typeface="Times New Roman"/>
              </a:rPr>
              <a:t>.....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16" name="object 216"/>
          <p:cNvSpPr txBox="1"/>
          <p:nvPr/>
        </p:nvSpPr>
        <p:spPr>
          <a:xfrm>
            <a:off x="10937651" y="5053910"/>
            <a:ext cx="632460" cy="1403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32105" algn="l"/>
                <a:tab pos="548005" algn="l"/>
              </a:tabLst>
            </a:pPr>
            <a:r>
              <a:rPr sz="900" spc="-50" dirty="0">
                <a:solidFill>
                  <a:srgbClr val="BDBCBF"/>
                </a:solidFill>
                <a:latin typeface="Times New Roman"/>
                <a:cs typeface="Times New Roman"/>
              </a:rPr>
              <a:t>.,	</a:t>
            </a:r>
            <a:r>
              <a:rPr sz="90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00" spc="2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00" dirty="0">
                <a:solidFill>
                  <a:srgbClr val="A3A1A3"/>
                </a:solidFill>
                <a:latin typeface="Arial"/>
                <a:cs typeface="Arial"/>
              </a:rPr>
              <a:t>	</a:t>
            </a:r>
            <a:r>
              <a:rPr sz="900" spc="2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endParaRPr sz="900">
              <a:latin typeface="Arial"/>
              <a:cs typeface="Arial"/>
            </a:endParaRPr>
          </a:p>
        </p:txBody>
      </p:sp>
      <p:sp>
        <p:nvSpPr>
          <p:cNvPr id="217" name="object 217"/>
          <p:cNvSpPr txBox="1"/>
          <p:nvPr/>
        </p:nvSpPr>
        <p:spPr>
          <a:xfrm>
            <a:off x="11533923" y="4858380"/>
            <a:ext cx="29400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390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r>
              <a:rPr sz="2800" spc="-484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350" spc="-55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2350">
              <a:latin typeface="Times New Roman"/>
              <a:cs typeface="Times New Roman"/>
            </a:endParaRPr>
          </a:p>
        </p:txBody>
      </p:sp>
      <p:sp>
        <p:nvSpPr>
          <p:cNvPr id="218" name="object 218"/>
          <p:cNvSpPr txBox="1"/>
          <p:nvPr/>
        </p:nvSpPr>
        <p:spPr>
          <a:xfrm>
            <a:off x="10544815" y="5000824"/>
            <a:ext cx="672465" cy="438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50" spc="51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250" spc="-755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3250" spc="207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3250">
              <a:latin typeface="Arial"/>
              <a:cs typeface="Arial"/>
            </a:endParaRPr>
          </a:p>
        </p:txBody>
      </p:sp>
      <p:sp>
        <p:nvSpPr>
          <p:cNvPr id="219" name="object 219"/>
          <p:cNvSpPr txBox="1"/>
          <p:nvPr/>
        </p:nvSpPr>
        <p:spPr>
          <a:xfrm>
            <a:off x="10600933" y="5128479"/>
            <a:ext cx="170815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50" spc="-2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50" spc="-28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750" spc="-254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220" name="object 220"/>
          <p:cNvSpPr txBox="1"/>
          <p:nvPr/>
        </p:nvSpPr>
        <p:spPr>
          <a:xfrm>
            <a:off x="10741233" y="5080916"/>
            <a:ext cx="93535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20725" algn="l"/>
              </a:tabLst>
            </a:pPr>
            <a:r>
              <a:rPr sz="1000" spc="-75" dirty="0">
                <a:solidFill>
                  <a:srgbClr val="A3A1A3"/>
                </a:solidFill>
                <a:latin typeface="Times New Roman"/>
                <a:cs typeface="Times New Roman"/>
              </a:rPr>
              <a:t>.....,_...</a:t>
            </a:r>
            <a:r>
              <a:rPr sz="10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200" dirty="0">
                <a:solidFill>
                  <a:srgbClr val="A3A1A3"/>
                </a:solidFill>
                <a:latin typeface="Times New Roman"/>
                <a:cs typeface="Times New Roman"/>
              </a:rPr>
              <a:t>.......</a:t>
            </a:r>
            <a:r>
              <a:rPr sz="165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2200" spc="-300" dirty="0">
                <a:solidFill>
                  <a:srgbClr val="A3A1A3"/>
                </a:solidFill>
                <a:latin typeface="Arial"/>
                <a:cs typeface="Arial"/>
              </a:rPr>
              <a:t>.....</a:t>
            </a:r>
            <a:endParaRPr sz="2200">
              <a:latin typeface="Arial"/>
              <a:cs typeface="Arial"/>
            </a:endParaRPr>
          </a:p>
        </p:txBody>
      </p:sp>
      <p:sp>
        <p:nvSpPr>
          <p:cNvPr id="221" name="object 221"/>
          <p:cNvSpPr txBox="1"/>
          <p:nvPr/>
        </p:nvSpPr>
        <p:spPr>
          <a:xfrm>
            <a:off x="10537799" y="4944531"/>
            <a:ext cx="1309370" cy="5746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99770" algn="l"/>
                <a:tab pos="1127760" algn="l"/>
              </a:tabLst>
            </a:pPr>
            <a:r>
              <a:rPr sz="3550" spc="-395" dirty="0">
                <a:solidFill>
                  <a:srgbClr val="A3A1A3"/>
                </a:solidFill>
                <a:latin typeface="Times New Roman"/>
                <a:cs typeface="Times New Roman"/>
              </a:rPr>
              <a:t>-----	</a:t>
            </a:r>
            <a:r>
              <a:rPr sz="4500" spc="-345" baseline="13888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4500" spc="322" baseline="13888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4500" baseline="13888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5325" spc="-787" baseline="11737" dirty="0">
                <a:solidFill>
                  <a:srgbClr val="A3A1A3"/>
                </a:solidFill>
                <a:latin typeface="Times New Roman"/>
                <a:cs typeface="Times New Roman"/>
              </a:rPr>
              <a:t>--</a:t>
            </a:r>
            <a:endParaRPr sz="5325" baseline="11737">
              <a:latin typeface="Times New Roman"/>
              <a:cs typeface="Times New Roman"/>
            </a:endParaRPr>
          </a:p>
        </p:txBody>
      </p:sp>
      <p:sp>
        <p:nvSpPr>
          <p:cNvPr id="222" name="object 222"/>
          <p:cNvSpPr txBox="1"/>
          <p:nvPr/>
        </p:nvSpPr>
        <p:spPr>
          <a:xfrm>
            <a:off x="10588788" y="5266694"/>
            <a:ext cx="59626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4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150" spc="60" dirty="0">
                <a:solidFill>
                  <a:srgbClr val="A3A1A3"/>
                </a:solidFill>
                <a:latin typeface="Times New Roman"/>
                <a:cs typeface="Times New Roman"/>
              </a:rPr>
              <a:t>--</a:t>
            </a:r>
            <a:r>
              <a:rPr sz="1150" spc="6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1150" spc="-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150" spc="-50" dirty="0">
                <a:solidFill>
                  <a:srgbClr val="A3A1A3"/>
                </a:solidFill>
                <a:latin typeface="Times New Roman"/>
                <a:cs typeface="Times New Roman"/>
              </a:rPr>
              <a:t>,......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223" name="object 223"/>
          <p:cNvSpPr txBox="1"/>
          <p:nvPr/>
        </p:nvSpPr>
        <p:spPr>
          <a:xfrm>
            <a:off x="11386608" y="4760836"/>
            <a:ext cx="461009" cy="800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100" spc="-139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050" spc="-280" dirty="0">
                <a:solidFill>
                  <a:srgbClr val="A3A1A3"/>
                </a:solidFill>
                <a:latin typeface="Arial"/>
                <a:cs typeface="Arial"/>
              </a:rPr>
              <a:t>......</a:t>
            </a:r>
            <a:endParaRPr sz="2050">
              <a:latin typeface="Arial"/>
              <a:cs typeface="Arial"/>
            </a:endParaRPr>
          </a:p>
        </p:txBody>
      </p:sp>
      <p:sp>
        <p:nvSpPr>
          <p:cNvPr id="224" name="object 224"/>
          <p:cNvSpPr txBox="1"/>
          <p:nvPr/>
        </p:nvSpPr>
        <p:spPr>
          <a:xfrm>
            <a:off x="10544815" y="5230086"/>
            <a:ext cx="78105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50" spc="-64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3150">
              <a:latin typeface="Times New Roman"/>
              <a:cs typeface="Times New Roman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11891686" y="2067586"/>
            <a:ext cx="132270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44" baseline="-3055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1500" spc="-284" baseline="-3055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550" spc="-60" dirty="0">
                <a:solidFill>
                  <a:srgbClr val="8E8A8E"/>
                </a:solidFill>
                <a:latin typeface="Times New Roman"/>
                <a:cs typeface="Times New Roman"/>
              </a:rPr>
              <a:t>t</a:t>
            </a:r>
            <a:r>
              <a:rPr sz="1500" spc="-270" baseline="-3055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550" spc="-9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500" spc="-262" baseline="-3055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550" spc="-7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500" spc="-247" baseline="-3055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550" spc="-5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500" spc="-757" baseline="-30555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550" spc="-2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550" spc="-22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550" spc="-37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3750" spc="-877" baseline="-12222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-36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3750" spc="-825" baseline="-12222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-26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3750" spc="-780" baseline="-12222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-17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3750" spc="-727" baseline="-12222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-7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3750" spc="-914" baseline="-12222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4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550" spc="-3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3750" spc="-832" baseline="-12222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-145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3750" spc="-592" baseline="-12222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-1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550" spc="-19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3750" spc="-675" baseline="-12222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-40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3750" spc="-712" baseline="-12222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-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4425" spc="-1364" baseline="-10357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550" spc="90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r>
              <a:rPr sz="550" spc="-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4425" spc="-1342" baseline="-10357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550" spc="-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-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-1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-2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550" spc="-682" baseline="-17973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550" spc="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550" spc="-352" baseline="-17973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r>
              <a:rPr sz="2550" spc="-367" baseline="-17973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500" spc="209" baseline="-30555" dirty="0">
                <a:solidFill>
                  <a:srgbClr val="A3A1A3"/>
                </a:solidFill>
                <a:latin typeface="Arial"/>
                <a:cs typeface="Arial"/>
              </a:rPr>
              <a:t>,_.</a:t>
            </a:r>
            <a:endParaRPr sz="1500" baseline="-30555">
              <a:latin typeface="Arial"/>
              <a:cs typeface="Arial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11996911" y="2304494"/>
            <a:ext cx="1261110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585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2550" spc="-8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2550" spc="-1420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2550" spc="-819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550" spc="-160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2550" spc="-505" dirty="0">
                <a:solidFill>
                  <a:srgbClr val="A3A1A3"/>
                </a:solidFill>
                <a:latin typeface="Arial"/>
                <a:cs typeface="Arial"/>
              </a:rPr>
              <a:t>;</a:t>
            </a:r>
            <a:r>
              <a:rPr sz="2550" spc="-735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2550" spc="40" dirty="0">
                <a:solidFill>
                  <a:srgbClr val="A3A1A3"/>
                </a:solidFill>
                <a:latin typeface="Arial"/>
                <a:cs typeface="Arial"/>
              </a:rPr>
              <a:t>=</a:t>
            </a:r>
            <a:r>
              <a:rPr sz="2550" spc="-735" dirty="0">
                <a:solidFill>
                  <a:srgbClr val="A3A1A3"/>
                </a:solidFill>
                <a:latin typeface="Arial"/>
                <a:cs typeface="Arial"/>
              </a:rPr>
              <a:t>==</a:t>
            </a:r>
            <a:r>
              <a:rPr sz="2550" spc="-175" dirty="0">
                <a:solidFill>
                  <a:srgbClr val="A3A1A3"/>
                </a:solidFill>
                <a:latin typeface="Arial"/>
                <a:cs typeface="Arial"/>
              </a:rPr>
              <a:t>;</a:t>
            </a:r>
            <a:r>
              <a:rPr sz="2550" spc="-490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2550" spc="-165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2550" spc="-495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2550" spc="-165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2550" spc="-685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2550" spc="-795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2550" spc="-130" dirty="0">
                <a:solidFill>
                  <a:srgbClr val="BDBCBF"/>
                </a:solidFill>
                <a:latin typeface="Arial"/>
                <a:cs typeface="Arial"/>
              </a:rPr>
              <a:t>·</a:t>
            </a:r>
            <a:endParaRPr sz="2550">
              <a:latin typeface="Arial"/>
              <a:cs typeface="Arial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12039000" y="2366824"/>
            <a:ext cx="725170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4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100" spc="-509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300" spc="-295" dirty="0">
                <a:solidFill>
                  <a:srgbClr val="A3A1A3"/>
                </a:solidFill>
                <a:latin typeface="Times New Roman"/>
                <a:cs typeface="Times New Roman"/>
              </a:rPr>
              <a:t>.............</a:t>
            </a:r>
            <a:r>
              <a:rPr sz="2300" spc="-2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300" spc="-13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300" spc="-2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11891686" y="2385758"/>
            <a:ext cx="17843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295" dirty="0">
                <a:solidFill>
                  <a:srgbClr val="A3A1A3"/>
                </a:solidFill>
                <a:latin typeface="Arial"/>
                <a:cs typeface="Arial"/>
              </a:rPr>
              <a:t>:::</a:t>
            </a:r>
            <a:r>
              <a:rPr sz="2100" spc="-39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2100">
              <a:latin typeface="Arial"/>
              <a:cs typeface="Arial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12733477" y="2366824"/>
            <a:ext cx="203200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18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2300" spc="-35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2300">
              <a:latin typeface="Times New Roman"/>
              <a:cs typeface="Times New Roman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12908851" y="2366824"/>
            <a:ext cx="249554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00" spc="-3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300" spc="-3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13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850" spc="14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850" spc="-3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11782814" y="2360874"/>
            <a:ext cx="13462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219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12997530" y="2274010"/>
            <a:ext cx="27940" cy="641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4850" spc="-1639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4850">
              <a:latin typeface="Times New Roman"/>
              <a:cs typeface="Times New Roman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12144225" y="2442095"/>
            <a:ext cx="106616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04" dirty="0">
                <a:solidFill>
                  <a:srgbClr val="A3A1A3"/>
                </a:solidFill>
                <a:latin typeface="Times New Roman"/>
                <a:cs typeface="Times New Roman"/>
              </a:rPr>
              <a:t>.--.</a:t>
            </a:r>
            <a:r>
              <a:rPr sz="3000" spc="-3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000" spc="-27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000" spc="-29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900" spc="-1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00" spc="-2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00" spc="-235" dirty="0">
                <a:solidFill>
                  <a:srgbClr val="A3A1A3"/>
                </a:solidFill>
                <a:latin typeface="Times New Roman"/>
                <a:cs typeface="Times New Roman"/>
              </a:rPr>
              <a:t>.......</a:t>
            </a:r>
            <a:r>
              <a:rPr sz="1900" spc="-2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00" spc="-185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11912731" y="2561753"/>
            <a:ext cx="372110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spc="16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650" spc="-114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300" spc="-310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2300" spc="-44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350" spc="-76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2350">
              <a:latin typeface="Arial"/>
              <a:cs typeface="Arial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11996911" y="2378085"/>
            <a:ext cx="1076325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71830" algn="l"/>
              </a:tabLst>
            </a:pPr>
            <a:r>
              <a:rPr sz="1200" spc="-100" dirty="0">
                <a:solidFill>
                  <a:srgbClr val="8E8A8E"/>
                </a:solidFill>
                <a:latin typeface="Times New Roman"/>
                <a:cs typeface="Times New Roman"/>
              </a:rPr>
              <a:t>...,.   </a:t>
            </a:r>
            <a:r>
              <a:rPr sz="1200" spc="-114" dirty="0">
                <a:solidFill>
                  <a:srgbClr val="8E8A8E"/>
                </a:solidFill>
                <a:latin typeface="Times New Roman"/>
                <a:cs typeface="Times New Roman"/>
              </a:rPr>
              <a:t>.._....,</a:t>
            </a:r>
            <a:r>
              <a:rPr sz="1200" dirty="0">
                <a:solidFill>
                  <a:srgbClr val="8E8A8E"/>
                </a:solidFill>
                <a:latin typeface="Times New Roman"/>
                <a:cs typeface="Times New Roman"/>
              </a:rPr>
              <a:t>	</a:t>
            </a:r>
            <a:r>
              <a:rPr sz="1300" spc="-55" dirty="0">
                <a:solidFill>
                  <a:srgbClr val="A3A1A3"/>
                </a:solidFill>
                <a:latin typeface="Times New Roman"/>
                <a:cs typeface="Times New Roman"/>
              </a:rPr>
              <a:t>..,..</a:t>
            </a:r>
            <a:r>
              <a:rPr sz="1300" spc="-3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300" spc="-23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300" spc="-19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300" dirty="0">
                <a:solidFill>
                  <a:srgbClr val="BDBCBF"/>
                </a:solidFill>
                <a:latin typeface="Times New Roman"/>
                <a:cs typeface="Times New Roman"/>
              </a:rPr>
              <a:t>,</a:t>
            </a:r>
            <a:r>
              <a:rPr sz="3900" spc="-175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3900">
              <a:latin typeface="Times New Roman"/>
              <a:cs typeface="Times New Roman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11884671" y="2423834"/>
            <a:ext cx="392430" cy="495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00" spc="-240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1100" spc="7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100" spc="-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100" spc="-375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12803631" y="2370279"/>
            <a:ext cx="305435" cy="565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00" spc="-2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4250" spc="-475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4250" spc="-1860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endParaRPr sz="4250">
              <a:latin typeface="Times New Roman"/>
              <a:cs typeface="Times New Roman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11884671" y="2276958"/>
            <a:ext cx="62865" cy="698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300" spc="-236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5300">
              <a:latin typeface="Times New Roman"/>
              <a:cs typeface="Times New Roman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11947807" y="2735299"/>
            <a:ext cx="60134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26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100" spc="-32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000" u="sng" spc="28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000" spc="160" dirty="0">
                <a:solidFill>
                  <a:srgbClr val="A3A1A3"/>
                </a:solidFill>
                <a:latin typeface="Times New Roman"/>
                <a:cs typeface="Times New Roman"/>
              </a:rPr>
              <a:t>....._.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12516017" y="2634610"/>
            <a:ext cx="445770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32434" algn="l"/>
              </a:tabLst>
            </a:pPr>
            <a:r>
              <a:rPr sz="3100" u="sng" spc="-57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100" u="sng" spc="-54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100" u="sng" dirty="0">
                <a:solidFill>
                  <a:srgbClr val="A3A1A3"/>
                </a:solidFill>
                <a:latin typeface="Times New Roman"/>
                <a:cs typeface="Times New Roman"/>
              </a:rPr>
              <a:t> 	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12866763" y="2539770"/>
            <a:ext cx="30226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795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4000" spc="-380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endParaRPr sz="4000">
              <a:latin typeface="Arial"/>
              <a:cs typeface="Arial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12263479" y="2778721"/>
            <a:ext cx="92138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00" spc="-520" dirty="0">
                <a:solidFill>
                  <a:srgbClr val="A3A1A3"/>
                </a:solidFill>
                <a:latin typeface="Times New Roman"/>
                <a:cs typeface="Times New Roman"/>
              </a:rPr>
              <a:t>......----</a:t>
            </a:r>
            <a:r>
              <a:rPr sz="3400" spc="-484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400" spc="-254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400" spc="-865" dirty="0">
                <a:solidFill>
                  <a:srgbClr val="A3A1A3"/>
                </a:solidFill>
                <a:latin typeface="Times New Roman"/>
                <a:cs typeface="Times New Roman"/>
              </a:rPr>
              <a:t>----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11884671" y="2905676"/>
            <a:ext cx="2349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35" dirty="0">
                <a:solidFill>
                  <a:srgbClr val="A3A1A3"/>
                </a:solidFill>
                <a:latin typeface="Times New Roman"/>
                <a:cs typeface="Times New Roman"/>
              </a:rPr>
              <a:t>.._.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12824676" y="2812197"/>
            <a:ext cx="32702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26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00" spc="-35" dirty="0">
                <a:solidFill>
                  <a:srgbClr val="A3A1A3"/>
                </a:solidFill>
                <a:latin typeface="Arial"/>
                <a:cs typeface="Arial"/>
              </a:rPr>
              <a:t>......-..</a:t>
            </a:r>
            <a:endParaRPr sz="900">
              <a:latin typeface="Arial"/>
              <a:cs typeface="Arial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11947807" y="3010176"/>
            <a:ext cx="363220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50" spc="-10" dirty="0">
                <a:solidFill>
                  <a:srgbClr val="A3A1A3"/>
                </a:solidFill>
                <a:latin typeface="Arial"/>
                <a:cs typeface="Arial"/>
              </a:rPr>
              <a:t>·--</a:t>
            </a:r>
            <a:r>
              <a:rPr sz="2350" spc="-45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235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12859753" y="3123377"/>
            <a:ext cx="306705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-150" dirty="0">
                <a:solidFill>
                  <a:srgbClr val="A3A1A3"/>
                </a:solidFill>
                <a:latin typeface="Arial"/>
                <a:cs typeface="Arial"/>
              </a:rPr>
              <a:t>....</a:t>
            </a:r>
            <a:r>
              <a:rPr sz="1250" spc="-295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1250" spc="-150" dirty="0">
                <a:solidFill>
                  <a:srgbClr val="A3A1A3"/>
                </a:solidFill>
                <a:latin typeface="Arial"/>
                <a:cs typeface="Arial"/>
              </a:rPr>
              <a:t>.,</a:t>
            </a:r>
            <a:r>
              <a:rPr sz="1250" spc="-295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1250" spc="-15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1250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12361688" y="2984150"/>
            <a:ext cx="371475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00" spc="-320" dirty="0">
                <a:solidFill>
                  <a:srgbClr val="A3A1A3"/>
                </a:solidFill>
                <a:latin typeface="Times New Roman"/>
                <a:cs typeface="Times New Roman"/>
              </a:rPr>
              <a:t>..--</a:t>
            </a:r>
            <a:r>
              <a:rPr sz="3100" spc="-409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248" name="object 248"/>
          <p:cNvSpPr txBox="1"/>
          <p:nvPr/>
        </p:nvSpPr>
        <p:spPr>
          <a:xfrm>
            <a:off x="12705422" y="3106783"/>
            <a:ext cx="42418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220" dirty="0">
                <a:solidFill>
                  <a:srgbClr val="A3A1A3"/>
                </a:solidFill>
                <a:latin typeface="Times New Roman"/>
                <a:cs typeface="Times New Roman"/>
              </a:rPr>
              <a:t>......</a:t>
            </a:r>
            <a:r>
              <a:rPr sz="1900" spc="-1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-12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-55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249" name="object 249"/>
          <p:cNvSpPr txBox="1"/>
          <p:nvPr/>
        </p:nvSpPr>
        <p:spPr>
          <a:xfrm>
            <a:off x="11853627" y="2997318"/>
            <a:ext cx="1332230" cy="463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spc="3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450" spc="-360" dirty="0">
                <a:solidFill>
                  <a:srgbClr val="A3A1A3"/>
                </a:solidFill>
                <a:latin typeface="Times New Roman"/>
                <a:cs typeface="Times New Roman"/>
              </a:rPr>
              <a:t>....-.-</a:t>
            </a:r>
            <a:r>
              <a:rPr sz="3450" spc="-39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300" spc="-315" dirty="0">
                <a:solidFill>
                  <a:srgbClr val="A3A1A3"/>
                </a:solidFill>
                <a:latin typeface="Arial"/>
                <a:cs typeface="Arial"/>
              </a:rPr>
              <a:t>.....</a:t>
            </a:r>
            <a:r>
              <a:rPr sz="1100" spc="65" dirty="0">
                <a:solidFill>
                  <a:srgbClr val="A3A1A3"/>
                </a:solidFill>
                <a:latin typeface="Times New Roman"/>
                <a:cs typeface="Times New Roman"/>
              </a:rPr>
              <a:t>...,_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11884671" y="2819510"/>
            <a:ext cx="172720" cy="654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450" spc="-46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3450" spc="-70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4950" spc="-2370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endParaRPr sz="4950">
              <a:latin typeface="Arial"/>
              <a:cs typeface="Arial"/>
            </a:endParaRPr>
          </a:p>
        </p:txBody>
      </p:sp>
      <p:sp>
        <p:nvSpPr>
          <p:cNvPr id="251" name="object 251"/>
          <p:cNvSpPr txBox="1"/>
          <p:nvPr/>
        </p:nvSpPr>
        <p:spPr>
          <a:xfrm>
            <a:off x="10734219" y="6857543"/>
            <a:ext cx="153352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60" dirty="0">
                <a:solidFill>
                  <a:srgbClr val="676064"/>
                </a:solidFill>
                <a:latin typeface="Arial"/>
                <a:cs typeface="Arial"/>
              </a:rPr>
              <a:t>AKa,0</a:t>
            </a:r>
            <a:r>
              <a:rPr sz="900" spc="-114" dirty="0">
                <a:solidFill>
                  <a:srgbClr val="676064"/>
                </a:solidFill>
                <a:latin typeface="Arial"/>
                <a:cs typeface="Arial"/>
              </a:rPr>
              <a:t>.</a:t>
            </a:r>
            <a:r>
              <a:rPr sz="900" spc="-5" dirty="0">
                <a:solidFill>
                  <a:srgbClr val="676064"/>
                </a:solidFill>
                <a:latin typeface="Arial"/>
                <a:cs typeface="Arial"/>
              </a:rPr>
              <a:t>6</a:t>
            </a:r>
            <a:r>
              <a:rPr sz="900" spc="-35" dirty="0">
                <a:solidFill>
                  <a:srgbClr val="676064"/>
                </a:solidFill>
                <a:latin typeface="Arial"/>
                <a:cs typeface="Arial"/>
              </a:rPr>
              <a:t>M</a:t>
            </a:r>
            <a:r>
              <a:rPr sz="900" spc="-95" dirty="0">
                <a:solidFill>
                  <a:srgbClr val="444144"/>
                </a:solidFill>
                <a:latin typeface="Arial"/>
                <a:cs typeface="Arial"/>
              </a:rPr>
              <a:t>i.</a:t>
            </a:r>
            <a:r>
              <a:rPr sz="900" spc="-225" dirty="0">
                <a:solidFill>
                  <a:srgbClr val="444144"/>
                </a:solidFill>
                <a:latin typeface="Arial"/>
                <a:cs typeface="Arial"/>
              </a:rPr>
              <a:t>1</a:t>
            </a:r>
            <a:r>
              <a:rPr sz="900" spc="-60" dirty="0">
                <a:solidFill>
                  <a:srgbClr val="676064"/>
                </a:solidFill>
                <a:latin typeface="Arial"/>
                <a:cs typeface="Arial"/>
              </a:rPr>
              <a:t>K</a:t>
            </a:r>
            <a:r>
              <a:rPr sz="900" spc="-25" dirty="0">
                <a:solidFill>
                  <a:srgbClr val="676064"/>
                </a:solidFill>
                <a:latin typeface="Arial"/>
                <a:cs typeface="Arial"/>
              </a:rPr>
              <a:t> </a:t>
            </a:r>
            <a:r>
              <a:rPr sz="900" spc="80" dirty="0">
                <a:solidFill>
                  <a:srgbClr val="676064"/>
                </a:solidFill>
                <a:latin typeface="Arial"/>
                <a:cs typeface="Arial"/>
              </a:rPr>
              <a:t>K</a:t>
            </a:r>
            <a:r>
              <a:rPr sz="900" spc="-60" dirty="0">
                <a:solidFill>
                  <a:srgbClr val="676064"/>
                </a:solidFill>
                <a:latin typeface="Arial"/>
                <a:cs typeface="Arial"/>
              </a:rPr>
              <a:t>.</a:t>
            </a:r>
            <a:r>
              <a:rPr sz="900" spc="5" dirty="0">
                <a:solidFill>
                  <a:srgbClr val="676064"/>
                </a:solidFill>
                <a:latin typeface="Arial"/>
                <a:cs typeface="Arial"/>
              </a:rPr>
              <a:t>H</a:t>
            </a:r>
            <a:r>
              <a:rPr sz="900" spc="240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900" spc="-5" dirty="0">
                <a:solidFill>
                  <a:srgbClr val="565254"/>
                </a:solidFill>
                <a:latin typeface="Arial"/>
                <a:cs typeface="Arial"/>
              </a:rPr>
              <a:t>T</a:t>
            </a:r>
            <a:r>
              <a:rPr sz="900" spc="50" dirty="0">
                <a:solidFill>
                  <a:srgbClr val="7E7980"/>
                </a:solidFill>
                <a:latin typeface="Arial"/>
                <a:cs typeface="Arial"/>
              </a:rPr>
              <a:t>py6</a:t>
            </a:r>
            <a:r>
              <a:rPr sz="900" spc="40" dirty="0">
                <a:solidFill>
                  <a:srgbClr val="7E7980"/>
                </a:solidFill>
                <a:latin typeface="Arial"/>
                <a:cs typeface="Arial"/>
              </a:rPr>
              <a:t>$</a:t>
            </a:r>
            <a:r>
              <a:rPr sz="900" spc="-180" dirty="0">
                <a:solidFill>
                  <a:srgbClr val="676064"/>
                </a:solidFill>
                <a:latin typeface="Arial"/>
                <a:cs typeface="Arial"/>
              </a:rPr>
              <a:t>1.4</a:t>
            </a:r>
            <a:r>
              <a:rPr sz="900" spc="-229" dirty="0">
                <a:solidFill>
                  <a:srgbClr val="676064"/>
                </a:solidFill>
                <a:latin typeface="Arial"/>
                <a:cs typeface="Arial"/>
              </a:rPr>
              <a:t>K</a:t>
            </a:r>
            <a:r>
              <a:rPr sz="900" spc="-215" dirty="0">
                <a:solidFill>
                  <a:srgbClr val="7E7980"/>
                </a:solidFill>
                <a:latin typeface="Arial"/>
                <a:cs typeface="Arial"/>
              </a:rPr>
              <a:t>O</a:t>
            </a:r>
            <a:r>
              <a:rPr sz="900" spc="-90" dirty="0">
                <a:solidFill>
                  <a:srgbClr val="676064"/>
                </a:solidFill>
                <a:latin typeface="Arial"/>
                <a:cs typeface="Arial"/>
              </a:rPr>
              <a:t>M</a:t>
            </a:r>
            <a:endParaRPr sz="900">
              <a:latin typeface="Arial"/>
              <a:cs typeface="Arial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10741233" y="7013186"/>
            <a:ext cx="266890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225" dirty="0">
                <a:solidFill>
                  <a:srgbClr val="7E7980"/>
                </a:solidFill>
                <a:latin typeface="Arial"/>
                <a:cs typeface="Arial"/>
              </a:rPr>
              <a:t>c</a:t>
            </a:r>
            <a:r>
              <a:rPr sz="950" spc="-180" dirty="0">
                <a:solidFill>
                  <a:srgbClr val="7E7980"/>
                </a:solidFill>
                <a:latin typeface="Arial"/>
                <a:cs typeface="Arial"/>
              </a:rPr>
              <a:t>c</a:t>
            </a:r>
            <a:r>
              <a:rPr sz="950" spc="245" dirty="0">
                <a:solidFill>
                  <a:srgbClr val="444144"/>
                </a:solidFill>
                <a:latin typeface="Arial"/>
                <a:cs typeface="Arial"/>
              </a:rPr>
              <a:t>ro</a:t>
            </a:r>
            <a:r>
              <a:rPr sz="950" spc="170" dirty="0">
                <a:solidFill>
                  <a:srgbClr val="444144"/>
                </a:solidFill>
                <a:latin typeface="Arial"/>
                <a:cs typeface="Arial"/>
              </a:rPr>
              <a:t>p</a:t>
            </a:r>
            <a:r>
              <a:rPr sz="950" spc="-114" dirty="0">
                <a:solidFill>
                  <a:srgbClr val="444144"/>
                </a:solidFill>
                <a:latin typeface="Arial"/>
                <a:cs typeface="Arial"/>
              </a:rPr>
              <a:t>&gt;</a:t>
            </a:r>
            <a:r>
              <a:rPr sz="950" spc="-320" dirty="0">
                <a:solidFill>
                  <a:srgbClr val="444144"/>
                </a:solidFill>
                <a:latin typeface="Arial"/>
                <a:cs typeface="Arial"/>
              </a:rPr>
              <a:t>K</a:t>
            </a:r>
            <a:r>
              <a:rPr sz="950" spc="125" dirty="0">
                <a:solidFill>
                  <a:srgbClr val="444144"/>
                </a:solidFill>
                <a:latin typeface="Arial"/>
                <a:cs typeface="Arial"/>
              </a:rPr>
              <a:t>yCb</a:t>
            </a:r>
            <a:r>
              <a:rPr sz="950" spc="85" dirty="0">
                <a:solidFill>
                  <a:srgbClr val="444144"/>
                </a:solidFill>
                <a:latin typeface="Arial"/>
                <a:cs typeface="Arial"/>
              </a:rPr>
              <a:t> </a:t>
            </a:r>
            <a:r>
              <a:rPr sz="950" spc="130" dirty="0">
                <a:solidFill>
                  <a:srgbClr val="444144"/>
                </a:solidFill>
                <a:latin typeface="Arial"/>
                <a:cs typeface="Arial"/>
              </a:rPr>
              <a:t>n</a:t>
            </a:r>
            <a:r>
              <a:rPr sz="950" dirty="0">
                <a:solidFill>
                  <a:srgbClr val="444144"/>
                </a:solidFill>
                <a:latin typeface="Arial"/>
                <a:cs typeface="Arial"/>
              </a:rPr>
              <a:t>pM3HSHl.</a:t>
            </a:r>
            <a:r>
              <a:rPr sz="950" spc="-100" dirty="0">
                <a:solidFill>
                  <a:srgbClr val="444144"/>
                </a:solidFill>
                <a:latin typeface="Arial"/>
                <a:cs typeface="Arial"/>
              </a:rPr>
              <a:t>1</a:t>
            </a:r>
            <a:r>
              <a:rPr sz="950" spc="105" dirty="0">
                <a:solidFill>
                  <a:srgbClr val="444144"/>
                </a:solidFill>
                <a:latin typeface="Arial"/>
                <a:cs typeface="Arial"/>
              </a:rPr>
              <a:t>eM</a:t>
            </a:r>
            <a:r>
              <a:rPr sz="950" spc="25" dirty="0">
                <a:solidFill>
                  <a:srgbClr val="444144"/>
                </a:solidFill>
                <a:latin typeface="Arial"/>
                <a:cs typeface="Arial"/>
              </a:rPr>
              <a:t> </a:t>
            </a:r>
            <a:r>
              <a:rPr sz="950" spc="70" dirty="0">
                <a:solidFill>
                  <a:srgbClr val="565254"/>
                </a:solidFill>
                <a:latin typeface="Arial"/>
                <a:cs typeface="Arial"/>
              </a:rPr>
              <a:t>fOP</a:t>
            </a:r>
            <a:r>
              <a:rPr sz="950" spc="90" dirty="0">
                <a:solidFill>
                  <a:srgbClr val="565254"/>
                </a:solidFill>
                <a:latin typeface="Arial"/>
                <a:cs typeface="Arial"/>
              </a:rPr>
              <a:t>H</a:t>
            </a:r>
            <a:r>
              <a:rPr sz="950" spc="175" dirty="0">
                <a:solidFill>
                  <a:srgbClr val="565254"/>
                </a:solidFill>
                <a:latin typeface="Arial"/>
                <a:cs typeface="Arial"/>
              </a:rPr>
              <a:t>b</a:t>
            </a:r>
            <a:r>
              <a:rPr sz="950" spc="-40" dirty="0">
                <a:solidFill>
                  <a:srgbClr val="565254"/>
                </a:solidFill>
                <a:latin typeface="Arial"/>
                <a:cs typeface="Arial"/>
              </a:rPr>
              <a:t>lX</a:t>
            </a:r>
            <a:r>
              <a:rPr sz="950" spc="70" dirty="0">
                <a:solidFill>
                  <a:srgbClr val="565254"/>
                </a:solidFill>
                <a:latin typeface="Arial"/>
                <a:cs typeface="Arial"/>
              </a:rPr>
              <a:t> </a:t>
            </a:r>
            <a:r>
              <a:rPr sz="950" spc="30" dirty="0">
                <a:solidFill>
                  <a:srgbClr val="444144"/>
                </a:solidFill>
                <a:latin typeface="Arial"/>
                <a:cs typeface="Arial"/>
              </a:rPr>
              <a:t>H3Y</a:t>
            </a:r>
            <a:r>
              <a:rPr sz="950" spc="-5" dirty="0">
                <a:solidFill>
                  <a:srgbClr val="444144"/>
                </a:solidFill>
                <a:latin typeface="Arial"/>
                <a:cs typeface="Arial"/>
              </a:rPr>
              <a:t>K</a:t>
            </a:r>
            <a:r>
              <a:rPr sz="950" spc="120" dirty="0">
                <a:solidFill>
                  <a:srgbClr val="7E7980"/>
                </a:solidFill>
                <a:latin typeface="Arial"/>
                <a:cs typeface="Arial"/>
              </a:rPr>
              <a:t>»</a:t>
            </a:r>
            <a:endParaRPr sz="950">
              <a:latin typeface="Arial"/>
              <a:cs typeface="Arial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10797351" y="8758599"/>
            <a:ext cx="2152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165" dirty="0">
                <a:solidFill>
                  <a:srgbClr val="7E7980"/>
                </a:solidFill>
                <a:latin typeface="Times New Roman"/>
                <a:cs typeface="Times New Roman"/>
              </a:rPr>
              <a:t>Y: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11000786" y="8611792"/>
            <a:ext cx="103124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97890" algn="l"/>
              </a:tabLst>
            </a:pPr>
            <a:r>
              <a:rPr sz="1800" spc="-24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800" spc="-60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r>
              <a:rPr sz="1800" spc="-1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800" spc="-220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1800" spc="-1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800" spc="-125" dirty="0">
                <a:solidFill>
                  <a:srgbClr val="BDBCBF"/>
                </a:solidFill>
                <a:latin typeface="Times New Roman"/>
                <a:cs typeface="Times New Roman"/>
              </a:rPr>
              <a:t>.</a:t>
            </a:r>
            <a:r>
              <a:rPr sz="1800" spc="-18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800" spc="-3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800" spc="-15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8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1800" spc="-204" dirty="0">
                <a:solidFill>
                  <a:srgbClr val="A3A1A3"/>
                </a:solidFill>
                <a:latin typeface="Times New Roman"/>
                <a:cs typeface="Times New Roman"/>
              </a:rPr>
              <a:t>._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255" name="object 255"/>
          <p:cNvSpPr txBox="1"/>
          <p:nvPr/>
        </p:nvSpPr>
        <p:spPr>
          <a:xfrm>
            <a:off x="10916607" y="8739254"/>
            <a:ext cx="112077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30" dirty="0">
                <a:solidFill>
                  <a:srgbClr val="A3A1A3"/>
                </a:solidFill>
                <a:latin typeface="Times New Roman"/>
                <a:cs typeface="Times New Roman"/>
              </a:rPr>
              <a:t>.....,_,.,_</a:t>
            </a:r>
            <a:r>
              <a:rPr sz="1100" spc="-10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100" spc="80" dirty="0">
                <a:solidFill>
                  <a:srgbClr val="A3A1A3"/>
                </a:solidFill>
                <a:latin typeface="Times New Roman"/>
                <a:cs typeface="Times New Roman"/>
              </a:rPr>
              <a:t>_........,._.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56" name="object 256"/>
          <p:cNvSpPr txBox="1"/>
          <p:nvPr/>
        </p:nvSpPr>
        <p:spPr>
          <a:xfrm>
            <a:off x="10923621" y="8688182"/>
            <a:ext cx="20701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400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2100" spc="1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11070936" y="8817500"/>
            <a:ext cx="62293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265" dirty="0">
                <a:solidFill>
                  <a:srgbClr val="A3A1A3"/>
                </a:solidFill>
                <a:latin typeface="Times New Roman"/>
                <a:cs typeface="Times New Roman"/>
              </a:rPr>
              <a:t>._.</a:t>
            </a:r>
            <a:r>
              <a:rPr sz="850" spc="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950" spc="-40" dirty="0">
                <a:solidFill>
                  <a:srgbClr val="A3A1A3"/>
                </a:solidFill>
                <a:latin typeface="Times New Roman"/>
                <a:cs typeface="Times New Roman"/>
              </a:rPr>
              <a:t>.,_.....,,...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58" name="object 258"/>
          <p:cNvSpPr txBox="1"/>
          <p:nvPr/>
        </p:nvSpPr>
        <p:spPr>
          <a:xfrm>
            <a:off x="11267354" y="8683037"/>
            <a:ext cx="59182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12115" algn="l"/>
              </a:tabLst>
            </a:pPr>
            <a:r>
              <a:rPr sz="2250" spc="-185" dirty="0">
                <a:solidFill>
                  <a:srgbClr val="A3A1A3"/>
                </a:solidFill>
                <a:latin typeface="Arial"/>
                <a:cs typeface="Arial"/>
              </a:rPr>
              <a:t>.	</a:t>
            </a:r>
            <a:r>
              <a:rPr sz="2050" spc="-254" dirty="0">
                <a:solidFill>
                  <a:srgbClr val="A3A1A3"/>
                </a:solidFill>
                <a:latin typeface="Times New Roman"/>
                <a:cs typeface="Times New Roman"/>
              </a:rPr>
              <a:t>.....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259" name="object 259"/>
          <p:cNvSpPr txBox="1"/>
          <p:nvPr/>
        </p:nvSpPr>
        <p:spPr>
          <a:xfrm>
            <a:off x="11821537" y="8778503"/>
            <a:ext cx="1555115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75" spc="772" baseline="3267" dirty="0">
                <a:solidFill>
                  <a:srgbClr val="A3A1A3"/>
                </a:solidFill>
                <a:latin typeface="Times New Roman"/>
                <a:cs typeface="Times New Roman"/>
              </a:rPr>
              <a:t>_.</a:t>
            </a:r>
            <a:r>
              <a:rPr sz="1275" spc="60" baseline="3267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400" spc="-3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33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3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3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200" spc="-2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2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2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2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2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2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30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200" spc="-1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6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400" spc="-25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20" dirty="0">
                <a:solidFill>
                  <a:srgbClr val="A3A1A3"/>
                </a:solidFill>
                <a:latin typeface="Times New Roman"/>
                <a:cs typeface="Times New Roman"/>
              </a:rPr>
              <a:t>_,..</a:t>
            </a:r>
            <a:r>
              <a:rPr sz="1200" spc="-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32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25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55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400" spc="-1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2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10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33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200" spc="-8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400" spc="-2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1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3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10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25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55" dirty="0">
                <a:solidFill>
                  <a:srgbClr val="A3A1A3"/>
                </a:solidFill>
                <a:latin typeface="Times New Roman"/>
                <a:cs typeface="Times New Roman"/>
              </a:rPr>
              <a:t>..,.</a:t>
            </a:r>
            <a:r>
              <a:rPr sz="1200" spc="-1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75" spc="-30" baseline="19607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75" spc="-270" baseline="19607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75" spc="-30" baseline="19607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75" spc="-315" baseline="19607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75" spc="-232" baseline="19607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69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275" spc="-44" baseline="19607" dirty="0">
                <a:solidFill>
                  <a:srgbClr val="A3A1A3"/>
                </a:solidFill>
                <a:latin typeface="Times New Roman"/>
                <a:cs typeface="Times New Roman"/>
              </a:rPr>
              <a:t>_.</a:t>
            </a:r>
            <a:r>
              <a:rPr sz="1275" spc="-157" baseline="19607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200" spc="-2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75" spc="-30" baseline="19607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endParaRPr sz="1275" baseline="19607">
              <a:latin typeface="Times New Roman"/>
              <a:cs typeface="Times New Roman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11007800" y="8707222"/>
            <a:ext cx="544195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81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000" spc="-250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2000" spc="-3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00" spc="-225" dirty="0">
                <a:solidFill>
                  <a:srgbClr val="A3A1A3"/>
                </a:solidFill>
                <a:latin typeface="Times New Roman"/>
                <a:cs typeface="Times New Roman"/>
              </a:rPr>
              <a:t>.....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61" name="object 261"/>
          <p:cNvSpPr txBox="1"/>
          <p:nvPr/>
        </p:nvSpPr>
        <p:spPr>
          <a:xfrm>
            <a:off x="11498849" y="8887409"/>
            <a:ext cx="553720" cy="1619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25" spc="7" baseline="5847" dirty="0">
                <a:solidFill>
                  <a:srgbClr val="A3A1A3"/>
                </a:solidFill>
                <a:latin typeface="Times New Roman"/>
                <a:cs typeface="Times New Roman"/>
              </a:rPr>
              <a:t>,_.</a:t>
            </a:r>
            <a:r>
              <a:rPr sz="1425" spc="-367" baseline="5847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050" spc="-50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1425" spc="22" baseline="5847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60" dirty="0">
                <a:solidFill>
                  <a:srgbClr val="A3A1A3"/>
                </a:solidFill>
                <a:latin typeface="Arial"/>
                <a:cs typeface="Arial"/>
              </a:rPr>
              <a:t>...,._</a:t>
            </a:r>
            <a:endParaRPr sz="1050">
              <a:latin typeface="Arial"/>
              <a:cs typeface="Arial"/>
            </a:endParaRPr>
          </a:p>
        </p:txBody>
      </p:sp>
      <p:sp>
        <p:nvSpPr>
          <p:cNvPr id="262" name="object 262"/>
          <p:cNvSpPr txBox="1"/>
          <p:nvPr/>
        </p:nvSpPr>
        <p:spPr>
          <a:xfrm>
            <a:off x="10762278" y="8794109"/>
            <a:ext cx="6350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spc="-22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1850">
              <a:latin typeface="Arial"/>
              <a:cs typeface="Arial"/>
            </a:endParaRPr>
          </a:p>
        </p:txBody>
      </p:sp>
      <p:sp>
        <p:nvSpPr>
          <p:cNvPr id="263" name="object 263"/>
          <p:cNvSpPr txBox="1"/>
          <p:nvPr/>
        </p:nvSpPr>
        <p:spPr>
          <a:xfrm>
            <a:off x="11716312" y="8585937"/>
            <a:ext cx="253365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spc="-30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900" spc="-1814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3900">
              <a:latin typeface="Times New Roman"/>
              <a:cs typeface="Times New Roman"/>
            </a:endParaRPr>
          </a:p>
        </p:txBody>
      </p:sp>
      <p:sp>
        <p:nvSpPr>
          <p:cNvPr id="264" name="object 264"/>
          <p:cNvSpPr txBox="1"/>
          <p:nvPr/>
        </p:nvSpPr>
        <p:spPr>
          <a:xfrm>
            <a:off x="10727203" y="8784655"/>
            <a:ext cx="1319530" cy="4603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3570"/>
              </a:lnSpc>
              <a:tabLst>
                <a:tab pos="755650" algn="l"/>
                <a:tab pos="1083945" algn="l"/>
              </a:tabLst>
            </a:pPr>
            <a:r>
              <a:rPr sz="4575" spc="-142" baseline="10018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4575" spc="-465" baseline="10018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2000" spc="-315" dirty="0">
                <a:solidFill>
                  <a:srgbClr val="A3A1A3"/>
                </a:solidFill>
                <a:latin typeface="Times New Roman"/>
                <a:cs typeface="Times New Roman"/>
              </a:rPr>
              <a:t>........,_</a:t>
            </a:r>
            <a:r>
              <a:rPr sz="20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2000" u="sng" dirty="0">
                <a:solidFill>
                  <a:srgbClr val="A3A1A3"/>
                </a:solidFill>
                <a:latin typeface="Times New Roman"/>
                <a:cs typeface="Times New Roman"/>
              </a:rPr>
              <a:t> 	</a:t>
            </a:r>
            <a:r>
              <a:rPr sz="2150" spc="-16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150" spc="-409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150" spc="-254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265" name="object 265"/>
          <p:cNvSpPr txBox="1"/>
          <p:nvPr/>
        </p:nvSpPr>
        <p:spPr>
          <a:xfrm>
            <a:off x="11912731" y="8993435"/>
            <a:ext cx="127000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160145" algn="l"/>
              </a:tabLst>
            </a:pPr>
            <a:r>
              <a:rPr sz="1000" spc="-135" dirty="0">
                <a:solidFill>
                  <a:srgbClr val="A3A1A3"/>
                </a:solidFill>
                <a:latin typeface="Arial"/>
                <a:cs typeface="Arial"/>
              </a:rPr>
              <a:t>.....,</a:t>
            </a:r>
            <a:r>
              <a:rPr sz="1000" spc="9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000" u="heavy" spc="-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000" u="heavy" dirty="0">
                <a:solidFill>
                  <a:srgbClr val="A3A1A3"/>
                </a:solidFill>
                <a:latin typeface="Arial"/>
                <a:cs typeface="Arial"/>
              </a:rPr>
              <a:t>	</a:t>
            </a:r>
            <a:r>
              <a:rPr sz="1000" u="heavy" spc="-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000" u="heavy" dirty="0">
                <a:solidFill>
                  <a:srgbClr val="A3A1A3"/>
                </a:solidFill>
                <a:latin typeface="Arial"/>
                <a:cs typeface="Arial"/>
              </a:rPr>
              <a:t>	</a:t>
            </a:r>
            <a:endParaRPr sz="1000">
              <a:latin typeface="Arial"/>
              <a:cs typeface="Arial"/>
            </a:endParaRPr>
          </a:p>
        </p:txBody>
      </p:sp>
      <p:sp>
        <p:nvSpPr>
          <p:cNvPr id="266" name="object 266"/>
          <p:cNvSpPr txBox="1"/>
          <p:nvPr/>
        </p:nvSpPr>
        <p:spPr>
          <a:xfrm>
            <a:off x="10727203" y="8728448"/>
            <a:ext cx="852169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50" u="sng" spc="1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050" u="sng" spc="-57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050" spc="-5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050" spc="-145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r>
              <a:rPr sz="3050" spc="2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050" spc="-630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r>
              <a:rPr sz="3050" u="sng" spc="25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050" u="sng" spc="-53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3050" u="sng" spc="-100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600" spc="-148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3600">
              <a:latin typeface="Times New Roman"/>
              <a:cs typeface="Times New Roman"/>
            </a:endParaRPr>
          </a:p>
        </p:txBody>
      </p:sp>
      <p:sp>
        <p:nvSpPr>
          <p:cNvPr id="267" name="object 267"/>
          <p:cNvSpPr txBox="1"/>
          <p:nvPr/>
        </p:nvSpPr>
        <p:spPr>
          <a:xfrm>
            <a:off x="10727203" y="8833641"/>
            <a:ext cx="488315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210" dirty="0">
                <a:solidFill>
                  <a:srgbClr val="A3A1A3"/>
                </a:solidFill>
                <a:latin typeface="Times New Roman"/>
                <a:cs typeface="Times New Roman"/>
              </a:rPr>
              <a:t>........</a:t>
            </a:r>
            <a:r>
              <a:rPr sz="3300" spc="16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1800" spc="-235" dirty="0">
                <a:solidFill>
                  <a:srgbClr val="8E8A8E"/>
                </a:solidFill>
                <a:latin typeface="Arial"/>
                <a:cs typeface="Arial"/>
              </a:rPr>
              <a:t>..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8" name="object 268"/>
          <p:cNvSpPr txBox="1"/>
          <p:nvPr/>
        </p:nvSpPr>
        <p:spPr>
          <a:xfrm>
            <a:off x="11183175" y="9080625"/>
            <a:ext cx="39306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95" dirty="0">
                <a:solidFill>
                  <a:srgbClr val="A3A1A3"/>
                </a:solidFill>
                <a:latin typeface="Arial"/>
                <a:cs typeface="Arial"/>
              </a:rPr>
              <a:t>..--....</a:t>
            </a:r>
            <a:endParaRPr sz="900">
              <a:latin typeface="Arial"/>
              <a:cs typeface="Arial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11540939" y="8948418"/>
            <a:ext cx="207645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11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200" spc="-305" dirty="0">
                <a:solidFill>
                  <a:srgbClr val="8E8A8E"/>
                </a:solidFill>
                <a:latin typeface="Times New Roman"/>
                <a:cs typeface="Times New Roman"/>
              </a:rPr>
              <a:t>....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70" name="object 270"/>
          <p:cNvSpPr txBox="1"/>
          <p:nvPr/>
        </p:nvSpPr>
        <p:spPr>
          <a:xfrm>
            <a:off x="11716312" y="9071050"/>
            <a:ext cx="31115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35" dirty="0">
                <a:solidFill>
                  <a:srgbClr val="A3A1A3"/>
                </a:solidFill>
                <a:latin typeface="Times New Roman"/>
                <a:cs typeface="Times New Roman"/>
              </a:rPr>
              <a:t>_......_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10693223" y="9078297"/>
            <a:ext cx="1381760" cy="4406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1770" baseline="-2893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1750" spc="-114" dirty="0">
                <a:solidFill>
                  <a:srgbClr val="A3A1A3"/>
                </a:solidFill>
                <a:latin typeface="Times New Roman"/>
                <a:cs typeface="Times New Roman"/>
              </a:rPr>
              <a:t>.,,</a:t>
            </a:r>
            <a:r>
              <a:rPr sz="1750" spc="-3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600" spc="-914" baseline="-28935" dirty="0">
                <a:solidFill>
                  <a:srgbClr val="BDBCBF"/>
                </a:solidFill>
                <a:latin typeface="Arial"/>
                <a:cs typeface="Arial"/>
              </a:rPr>
              <a:t>·</a:t>
            </a:r>
            <a:r>
              <a:rPr sz="1750" spc="-85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600" spc="-517" baseline="-2893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3600" spc="-960" baseline="-2893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1750" spc="-1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600" spc="-1162" baseline="-2893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1750" spc="-44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600" spc="-442" baseline="-289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600" spc="-787" baseline="-289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50" spc="-495" dirty="0">
                <a:solidFill>
                  <a:srgbClr val="A3A1A3"/>
                </a:solidFill>
                <a:latin typeface="Times New Roman"/>
                <a:cs typeface="Times New Roman"/>
              </a:rPr>
              <a:t>"</a:t>
            </a:r>
            <a:r>
              <a:rPr sz="3600" spc="-855" baseline="-289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50" spc="-535" dirty="0">
                <a:solidFill>
                  <a:srgbClr val="A3A1A3"/>
                </a:solidFill>
                <a:latin typeface="Times New Roman"/>
                <a:cs typeface="Times New Roman"/>
              </a:rPr>
              <a:t>"</a:t>
            </a:r>
            <a:r>
              <a:rPr sz="4575" spc="-1417" baseline="-22768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r>
              <a:rPr sz="1750" spc="-204" dirty="0">
                <a:solidFill>
                  <a:srgbClr val="A3A1A3"/>
                </a:solidFill>
                <a:latin typeface="Times New Roman"/>
                <a:cs typeface="Times New Roman"/>
              </a:rPr>
              <a:t>'</a:t>
            </a:r>
            <a:r>
              <a:rPr sz="1750" spc="-675" dirty="0">
                <a:solidFill>
                  <a:srgbClr val="A3A1A3"/>
                </a:solidFill>
                <a:latin typeface="Times New Roman"/>
                <a:cs typeface="Times New Roman"/>
              </a:rPr>
              <a:t>9</a:t>
            </a:r>
            <a:r>
              <a:rPr sz="4575" spc="-1357" baseline="-22768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750" spc="-400" dirty="0">
                <a:solidFill>
                  <a:srgbClr val="A3A1A3"/>
                </a:solidFill>
                <a:latin typeface="Times New Roman"/>
                <a:cs typeface="Times New Roman"/>
              </a:rPr>
              <a:t>•</a:t>
            </a:r>
            <a:r>
              <a:rPr sz="1750" spc="-37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4575" spc="-944" baseline="-22768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750" spc="-430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r>
              <a:rPr sz="4575" spc="-705" baseline="-22768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4575" spc="-1432" baseline="-22768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750" spc="-1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50" spc="-20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4575" spc="-1514" baseline="-22768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750" spc="-19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750" spc="-43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4575" spc="-1185" baseline="-22768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750" spc="-19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750" spc="-1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50" spc="-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50" spc="-7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50" spc="-148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4425" spc="630" baseline="-2354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4425" baseline="-23540">
              <a:latin typeface="Arial"/>
              <a:cs typeface="Arial"/>
            </a:endParaRPr>
          </a:p>
        </p:txBody>
      </p:sp>
      <p:sp>
        <p:nvSpPr>
          <p:cNvPr id="272" name="object 272"/>
          <p:cNvSpPr txBox="1"/>
          <p:nvPr/>
        </p:nvSpPr>
        <p:spPr>
          <a:xfrm>
            <a:off x="10722776" y="9110250"/>
            <a:ext cx="982344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28955" algn="l"/>
              </a:tabLst>
            </a:pPr>
            <a:r>
              <a:rPr sz="3900" spc="-134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900" u="sng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900" u="sng" spc="16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9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3900" spc="216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3900">
              <a:latin typeface="Times New Roman"/>
              <a:cs typeface="Times New Roman"/>
            </a:endParaRPr>
          </a:p>
        </p:txBody>
      </p:sp>
      <p:sp>
        <p:nvSpPr>
          <p:cNvPr id="273" name="object 273"/>
          <p:cNvSpPr txBox="1"/>
          <p:nvPr/>
        </p:nvSpPr>
        <p:spPr>
          <a:xfrm>
            <a:off x="10727203" y="9347456"/>
            <a:ext cx="486409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30" dirty="0">
                <a:solidFill>
                  <a:srgbClr val="A3A1A3"/>
                </a:solidFill>
                <a:latin typeface="Times New Roman"/>
                <a:cs typeface="Times New Roman"/>
              </a:rPr>
              <a:t>.,..._....,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11835566" y="9286140"/>
            <a:ext cx="20637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15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700" spc="-200" dirty="0">
                <a:solidFill>
                  <a:srgbClr val="8E8A8E"/>
                </a:solidFill>
                <a:latin typeface="Times New Roman"/>
                <a:cs typeface="Times New Roman"/>
              </a:rPr>
              <a:t>.....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275" name="object 275"/>
          <p:cNvSpPr txBox="1"/>
          <p:nvPr/>
        </p:nvSpPr>
        <p:spPr>
          <a:xfrm>
            <a:off x="10986755" y="9308993"/>
            <a:ext cx="393065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210" dirty="0">
                <a:solidFill>
                  <a:srgbClr val="A3A1A3"/>
                </a:solidFill>
                <a:latin typeface="Times New Roman"/>
                <a:cs typeface="Times New Roman"/>
              </a:rPr>
              <a:t>,.,_</a:t>
            </a:r>
            <a:r>
              <a:rPr sz="1750" spc="-25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50" spc="-225" dirty="0">
                <a:solidFill>
                  <a:srgbClr val="A3A1A3"/>
                </a:solidFill>
                <a:latin typeface="Times New Roman"/>
                <a:cs typeface="Times New Roman"/>
              </a:rPr>
              <a:t>......</a:t>
            </a:r>
            <a:r>
              <a:rPr sz="1750" spc="-3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11905716" y="9181251"/>
            <a:ext cx="14097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725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r>
              <a:rPr sz="3000" spc="-370" dirty="0">
                <a:solidFill>
                  <a:srgbClr val="BDBCBF"/>
                </a:solidFill>
                <a:latin typeface="Times New Roman"/>
                <a:cs typeface="Times New Roman"/>
              </a:rPr>
              <a:t>-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12067059" y="9250357"/>
            <a:ext cx="132588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22350" algn="l"/>
              </a:tabLst>
            </a:pPr>
            <a:r>
              <a:rPr sz="1050" u="dbl" spc="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15" dirty="0">
                <a:solidFill>
                  <a:srgbClr val="A3A1A3"/>
                </a:solidFill>
                <a:latin typeface="Times New Roman"/>
                <a:cs typeface="Times New Roman"/>
              </a:rPr>
              <a:t>.,...,......,..._</a:t>
            </a:r>
            <a:r>
              <a:rPr sz="1050" spc="-3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050" u="heavy" dirty="0">
                <a:solidFill>
                  <a:srgbClr val="A3A1A3"/>
                </a:solidFill>
                <a:latin typeface="Times New Roman"/>
                <a:cs typeface="Times New Roman"/>
              </a:rPr>
              <a:t> 	</a:t>
            </a:r>
            <a:r>
              <a:rPr sz="105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900" spc="-254" dirty="0">
                <a:solidFill>
                  <a:srgbClr val="A3A1A3"/>
                </a:solidFill>
                <a:latin typeface="Arial"/>
                <a:cs typeface="Arial"/>
              </a:rPr>
              <a:t>......</a:t>
            </a:r>
            <a:endParaRPr sz="1900">
              <a:latin typeface="Arial"/>
              <a:cs typeface="Arial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10727203" y="9403381"/>
            <a:ext cx="250825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95" dirty="0">
                <a:solidFill>
                  <a:srgbClr val="A3A1A3"/>
                </a:solidFill>
                <a:latin typeface="Times New Roman"/>
                <a:cs typeface="Times New Roman"/>
              </a:rPr>
              <a:t>..._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10944666" y="9253374"/>
            <a:ext cx="532130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35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2550" spc="-50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000" spc="-25" dirty="0">
                <a:solidFill>
                  <a:srgbClr val="A3A1A3"/>
                </a:solidFill>
                <a:latin typeface="Times New Roman"/>
                <a:cs typeface="Times New Roman"/>
              </a:rPr>
              <a:t>..._</a:t>
            </a:r>
            <a:r>
              <a:rPr sz="1650" spc="-200" dirty="0">
                <a:solidFill>
                  <a:srgbClr val="A3A1A3"/>
                </a:solidFill>
                <a:latin typeface="Times New Roman"/>
                <a:cs typeface="Times New Roman"/>
              </a:rPr>
              <a:t>.....</a:t>
            </a:r>
            <a:r>
              <a:rPr sz="1650" spc="-2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00" spc="-38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11772432" y="9397448"/>
            <a:ext cx="262255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90" dirty="0">
                <a:solidFill>
                  <a:srgbClr val="A3A1A3"/>
                </a:solidFill>
                <a:latin typeface="Arial"/>
                <a:cs typeface="Arial"/>
              </a:rPr>
              <a:t>..  </a:t>
            </a:r>
            <a:r>
              <a:rPr sz="1150" spc="-3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150" spc="-90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endParaRPr sz="1150">
              <a:latin typeface="Arial"/>
              <a:cs typeface="Arial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10727203" y="9498025"/>
            <a:ext cx="20491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611630" algn="l"/>
              </a:tabLst>
            </a:pPr>
            <a:r>
              <a:rPr sz="1100" spc="88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100" spc="-5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100" spc="-75" dirty="0">
                <a:solidFill>
                  <a:srgbClr val="A3A1A3"/>
                </a:solidFill>
                <a:latin typeface="Times New Roman"/>
                <a:cs typeface="Times New Roman"/>
              </a:rPr>
              <a:t>........,</a:t>
            </a:r>
            <a:r>
              <a:rPr sz="1100" spc="-15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100" spc="30" dirty="0">
                <a:solidFill>
                  <a:srgbClr val="A3A1A3"/>
                </a:solidFill>
                <a:latin typeface="Times New Roman"/>
                <a:cs typeface="Times New Roman"/>
              </a:rPr>
              <a:t>_..,..._..,......_</a:t>
            </a:r>
            <a:r>
              <a:rPr sz="1100" dirty="0">
                <a:solidFill>
                  <a:srgbClr val="A3A1A3"/>
                </a:solidFill>
                <a:latin typeface="Times New Roman"/>
                <a:cs typeface="Times New Roman"/>
              </a:rPr>
              <a:t>  </a:t>
            </a:r>
            <a:r>
              <a:rPr sz="1200" spc="1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1200" spc="245" dirty="0">
                <a:solidFill>
                  <a:srgbClr val="A3A1A3"/>
                </a:solidFill>
                <a:latin typeface="Times New Roman"/>
                <a:cs typeface="Times New Roman"/>
              </a:rPr>
              <a:t>_.._.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11274370" y="9491035"/>
            <a:ext cx="7537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8775" algn="l"/>
              </a:tabLst>
            </a:pPr>
            <a:r>
              <a:rPr sz="1200" spc="-30" dirty="0">
                <a:solidFill>
                  <a:srgbClr val="A3A1A3"/>
                </a:solidFill>
                <a:latin typeface="Times New Roman"/>
                <a:cs typeface="Times New Roman"/>
              </a:rPr>
              <a:t>......	....._,...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10727203" y="9455718"/>
            <a:ext cx="914400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63905" algn="l"/>
              </a:tabLst>
            </a:pPr>
            <a:r>
              <a:rPr sz="2350" spc="-484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2050" spc="-13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50" spc="-270" dirty="0">
                <a:solidFill>
                  <a:srgbClr val="A3A1A3"/>
                </a:solidFill>
                <a:latin typeface="Times New Roman"/>
                <a:cs typeface="Times New Roman"/>
              </a:rPr>
              <a:t>............</a:t>
            </a:r>
            <a:r>
              <a:rPr sz="205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1850" spc="245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1850" spc="-210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endParaRPr sz="1850">
              <a:latin typeface="Arial"/>
              <a:cs typeface="Arial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11933776" y="9436963"/>
            <a:ext cx="71120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919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10902576" y="9153236"/>
            <a:ext cx="929005" cy="736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165" dirty="0">
                <a:solidFill>
                  <a:srgbClr val="A3A1A3"/>
                </a:solidFill>
                <a:latin typeface="Times New Roman"/>
                <a:cs typeface="Times New Roman"/>
              </a:rPr>
              <a:t>......,.</a:t>
            </a:r>
            <a:r>
              <a:rPr sz="1500" spc="-21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500" spc="40" dirty="0">
                <a:solidFill>
                  <a:srgbClr val="A3A1A3"/>
                </a:solidFill>
                <a:latin typeface="Times New Roman"/>
                <a:cs typeface="Times New Roman"/>
              </a:rPr>
              <a:t>_...,</a:t>
            </a:r>
            <a:r>
              <a:rPr sz="1500" spc="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600" spc="-76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5600" spc="-254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5600">
              <a:latin typeface="Times New Roman"/>
              <a:cs typeface="Times New Roman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10727203" y="9768253"/>
            <a:ext cx="131762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219200" algn="l"/>
              </a:tabLst>
            </a:pPr>
            <a:r>
              <a:rPr sz="950" spc="315" dirty="0">
                <a:solidFill>
                  <a:srgbClr val="A3A1A3"/>
                </a:solidFill>
                <a:latin typeface="Times New Roman"/>
                <a:cs typeface="Times New Roman"/>
              </a:rPr>
              <a:t>_a--</a:t>
            </a:r>
            <a:r>
              <a:rPr sz="950" spc="229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950" spc="5" dirty="0">
                <a:solidFill>
                  <a:srgbClr val="A3A1A3"/>
                </a:solidFill>
                <a:latin typeface="Times New Roman"/>
                <a:cs typeface="Times New Roman"/>
              </a:rPr>
              <a:t>..,....</a:t>
            </a:r>
            <a:r>
              <a:rPr sz="950" spc="5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950" spc="-5" dirty="0">
                <a:solidFill>
                  <a:srgbClr val="A3A1A3"/>
                </a:solidFill>
                <a:latin typeface="Times New Roman"/>
                <a:cs typeface="Times New Roman"/>
              </a:rPr>
              <a:t>•</a:t>
            </a:r>
            <a:r>
              <a:rPr sz="950" spc="90" dirty="0">
                <a:solidFill>
                  <a:srgbClr val="A3A1A3"/>
                </a:solidFill>
                <a:latin typeface="Times New Roman"/>
                <a:cs typeface="Times New Roman"/>
              </a:rPr>
              <a:t>...,_.</a:t>
            </a:r>
            <a:r>
              <a:rPr sz="95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950" spc="-1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10720188" y="9677879"/>
            <a:ext cx="177165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-290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2450" spc="-4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10790337" y="9841389"/>
            <a:ext cx="610235" cy="1568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2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3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65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275" spc="-652" baseline="980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3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75" spc="187" baseline="980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11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-3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75" spc="187" baseline="980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155" dirty="0">
                <a:solidFill>
                  <a:srgbClr val="A3A1A3"/>
                </a:solidFill>
                <a:latin typeface="Times New Roman"/>
                <a:cs typeface="Times New Roman"/>
              </a:rPr>
              <a:t>.._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11487869" y="9737870"/>
            <a:ext cx="571500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30" dirty="0">
                <a:solidFill>
                  <a:srgbClr val="A3A1A3"/>
                </a:solidFill>
                <a:latin typeface="Times New Roman"/>
                <a:cs typeface="Times New Roman"/>
              </a:rPr>
              <a:t>,..._</a:t>
            </a:r>
            <a:r>
              <a:rPr sz="850" spc="-7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850" spc="-13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000" spc="605" dirty="0">
                <a:solidFill>
                  <a:srgbClr val="A3A1A3"/>
                </a:solidFill>
                <a:latin typeface="Arial"/>
                <a:cs typeface="Arial"/>
              </a:rPr>
              <a:t>._</a:t>
            </a:r>
            <a:endParaRPr sz="1000">
              <a:latin typeface="Arial"/>
              <a:cs typeface="Arial"/>
            </a:endParaRPr>
          </a:p>
        </p:txBody>
      </p:sp>
      <p:sp>
        <p:nvSpPr>
          <p:cNvPr id="290" name="object 290"/>
          <p:cNvSpPr txBox="1"/>
          <p:nvPr/>
        </p:nvSpPr>
        <p:spPr>
          <a:xfrm>
            <a:off x="10727203" y="9774150"/>
            <a:ext cx="65468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95" dirty="0">
                <a:solidFill>
                  <a:srgbClr val="A3A1A3"/>
                </a:solidFill>
                <a:latin typeface="Times New Roman"/>
                <a:cs typeface="Times New Roman"/>
              </a:rPr>
              <a:t>_,._,.._</a:t>
            </a:r>
            <a:r>
              <a:rPr sz="1100" spc="10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850" spc="-8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850" spc="-280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291" name="object 291"/>
          <p:cNvSpPr txBox="1"/>
          <p:nvPr/>
        </p:nvSpPr>
        <p:spPr>
          <a:xfrm>
            <a:off x="11351535" y="9564653"/>
            <a:ext cx="201295" cy="520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900" spc="-85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900" spc="-54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2900">
              <a:latin typeface="Arial"/>
              <a:cs typeface="Arial"/>
            </a:endParaRPr>
          </a:p>
        </p:txBody>
      </p:sp>
      <p:sp>
        <p:nvSpPr>
          <p:cNvPr id="292" name="object 292"/>
          <p:cNvSpPr txBox="1"/>
          <p:nvPr/>
        </p:nvSpPr>
        <p:spPr>
          <a:xfrm>
            <a:off x="11884671" y="9847033"/>
            <a:ext cx="1492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5" dirty="0">
                <a:solidFill>
                  <a:srgbClr val="A3A1A3"/>
                </a:solidFill>
                <a:latin typeface="Times New Roman"/>
                <a:cs typeface="Times New Roman"/>
              </a:rPr>
              <a:t>.,...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293" name="object 293"/>
          <p:cNvSpPr txBox="1"/>
          <p:nvPr/>
        </p:nvSpPr>
        <p:spPr>
          <a:xfrm>
            <a:off x="10720188" y="9820412"/>
            <a:ext cx="114617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-204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050" spc="-35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50" spc="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50" spc="-2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50" spc="-300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2050" spc="-3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50" spc="-204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2050" spc="11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2950" spc="-22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950" spc="-21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200" spc="-275" dirty="0">
                <a:solidFill>
                  <a:srgbClr val="A3A1A3"/>
                </a:solidFill>
                <a:latin typeface="Times New Roman"/>
                <a:cs typeface="Times New Roman"/>
              </a:rPr>
              <a:t>............</a:t>
            </a:r>
            <a:r>
              <a:rPr sz="2200" spc="-4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294" name="object 294"/>
          <p:cNvSpPr txBox="1"/>
          <p:nvPr/>
        </p:nvSpPr>
        <p:spPr>
          <a:xfrm>
            <a:off x="10727203" y="10072086"/>
            <a:ext cx="131889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20" dirty="0">
                <a:solidFill>
                  <a:srgbClr val="A3A1A3"/>
                </a:solidFill>
                <a:latin typeface="Times New Roman"/>
                <a:cs typeface="Times New Roman"/>
              </a:rPr>
              <a:t>_........,_</a:t>
            </a:r>
            <a:r>
              <a:rPr sz="850" spc="-2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850" spc="25" dirty="0">
                <a:solidFill>
                  <a:srgbClr val="A3A1A3"/>
                </a:solidFill>
                <a:latin typeface="Times New Roman"/>
                <a:cs typeface="Times New Roman"/>
              </a:rPr>
              <a:t>•</a:t>
            </a:r>
            <a:r>
              <a:rPr sz="850" spc="12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-3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850" spc="125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850" dirty="0">
                <a:solidFill>
                  <a:srgbClr val="A3A1A3"/>
                </a:solidFill>
                <a:latin typeface="Times New Roman"/>
                <a:cs typeface="Times New Roman"/>
              </a:rPr>
              <a:t>  </a:t>
            </a:r>
            <a:r>
              <a:rPr sz="850" spc="-8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8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1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-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20" dirty="0">
                <a:solidFill>
                  <a:srgbClr val="A3A1A3"/>
                </a:solidFill>
                <a:latin typeface="Times New Roman"/>
                <a:cs typeface="Times New Roman"/>
              </a:rPr>
              <a:t>..._</a:t>
            </a:r>
            <a:r>
              <a:rPr sz="850" spc="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95" dirty="0">
                <a:solidFill>
                  <a:srgbClr val="A3A1A3"/>
                </a:solidFill>
                <a:latin typeface="Times New Roman"/>
                <a:cs typeface="Times New Roman"/>
              </a:rPr>
              <a:t>c.-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295" name="object 295"/>
          <p:cNvSpPr txBox="1"/>
          <p:nvPr/>
        </p:nvSpPr>
        <p:spPr>
          <a:xfrm>
            <a:off x="10720188" y="9921194"/>
            <a:ext cx="144780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spc="-27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endParaRPr sz="2650">
              <a:latin typeface="Arial"/>
              <a:cs typeface="Arial"/>
            </a:endParaRPr>
          </a:p>
        </p:txBody>
      </p:sp>
      <p:sp>
        <p:nvSpPr>
          <p:cNvPr id="296" name="object 296"/>
          <p:cNvSpPr txBox="1"/>
          <p:nvPr/>
        </p:nvSpPr>
        <p:spPr>
          <a:xfrm>
            <a:off x="10811382" y="9621621"/>
            <a:ext cx="1123315" cy="736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600" spc="-132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5600" spc="-90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2150" spc="-9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150" spc="-2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150" spc="-19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2150" spc="-2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150" spc="-260" dirty="0">
                <a:solidFill>
                  <a:srgbClr val="A3A1A3"/>
                </a:solidFill>
                <a:latin typeface="Times New Roman"/>
                <a:cs typeface="Times New Roman"/>
              </a:rPr>
              <a:t>......</a:t>
            </a:r>
            <a:r>
              <a:rPr sz="2150" spc="-2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150" spc="-315" dirty="0">
                <a:solidFill>
                  <a:srgbClr val="A3A1A3"/>
                </a:solidFill>
                <a:latin typeface="Times New Roman"/>
                <a:cs typeface="Times New Roman"/>
              </a:rPr>
              <a:t>........</a:t>
            </a:r>
            <a:r>
              <a:rPr sz="2150" spc="-2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850" spc="-129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297" name="object 297"/>
          <p:cNvSpPr txBox="1"/>
          <p:nvPr/>
        </p:nvSpPr>
        <p:spPr>
          <a:xfrm>
            <a:off x="10783323" y="9979356"/>
            <a:ext cx="70358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70" dirty="0">
                <a:solidFill>
                  <a:srgbClr val="A3A1A3"/>
                </a:solidFill>
                <a:latin typeface="Times New Roman"/>
                <a:cs typeface="Times New Roman"/>
              </a:rPr>
              <a:t>,....</a:t>
            </a:r>
            <a:r>
              <a:rPr sz="1300" spc="10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900" spc="-430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1250" spc="-160" dirty="0">
                <a:solidFill>
                  <a:srgbClr val="A3A1A3"/>
                </a:solidFill>
                <a:latin typeface="Arial"/>
                <a:cs typeface="Arial"/>
              </a:rPr>
              <a:t>....,</a:t>
            </a:r>
            <a:r>
              <a:rPr sz="1250" spc="-315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1250" spc="-16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250" spc="-420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endParaRPr sz="1250">
              <a:latin typeface="Arial"/>
              <a:cs typeface="Arial"/>
            </a:endParaRPr>
          </a:p>
        </p:txBody>
      </p:sp>
      <p:sp>
        <p:nvSpPr>
          <p:cNvPr id="298" name="object 298"/>
          <p:cNvSpPr txBox="1"/>
          <p:nvPr/>
        </p:nvSpPr>
        <p:spPr>
          <a:xfrm>
            <a:off x="11808676" y="10185176"/>
            <a:ext cx="24384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2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00" spc="24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endParaRPr sz="900">
              <a:latin typeface="Arial"/>
              <a:cs typeface="Arial"/>
            </a:endParaRPr>
          </a:p>
        </p:txBody>
      </p:sp>
      <p:sp>
        <p:nvSpPr>
          <p:cNvPr id="299" name="object 299"/>
          <p:cNvSpPr txBox="1"/>
          <p:nvPr/>
        </p:nvSpPr>
        <p:spPr>
          <a:xfrm>
            <a:off x="10720188" y="9981592"/>
            <a:ext cx="1305560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91160" algn="l"/>
                <a:tab pos="650875" algn="l"/>
              </a:tabLst>
            </a:pPr>
            <a:r>
              <a:rPr sz="2200" spc="-300" dirty="0">
                <a:solidFill>
                  <a:srgbClr val="A3A1A3"/>
                </a:solidFill>
                <a:latin typeface="Arial"/>
                <a:cs typeface="Arial"/>
              </a:rPr>
              <a:t>...	</a:t>
            </a:r>
            <a:r>
              <a:rPr sz="3150" spc="-290" dirty="0">
                <a:solidFill>
                  <a:srgbClr val="A3A1A3"/>
                </a:solidFill>
                <a:latin typeface="Arial"/>
                <a:cs typeface="Arial"/>
              </a:rPr>
              <a:t>.	</a:t>
            </a:r>
            <a:r>
              <a:rPr sz="1800" spc="-225" dirty="0">
                <a:solidFill>
                  <a:srgbClr val="A3A1A3"/>
                </a:solidFill>
                <a:latin typeface="Times New Roman"/>
                <a:cs typeface="Times New Roman"/>
              </a:rPr>
              <a:t>......................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300" name="object 300"/>
          <p:cNvSpPr txBox="1"/>
          <p:nvPr/>
        </p:nvSpPr>
        <p:spPr>
          <a:xfrm>
            <a:off x="10720188" y="10215665"/>
            <a:ext cx="5867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105" dirty="0">
                <a:solidFill>
                  <a:srgbClr val="A3A1A3"/>
                </a:solidFill>
                <a:latin typeface="Times New Roman"/>
                <a:cs typeface="Times New Roman"/>
              </a:rPr>
              <a:t>,....</a:t>
            </a:r>
            <a:r>
              <a:rPr sz="950" spc="22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950" spc="-20" dirty="0">
                <a:solidFill>
                  <a:srgbClr val="BDBCBF"/>
                </a:solidFill>
                <a:latin typeface="Times New Roman"/>
                <a:cs typeface="Times New Roman"/>
              </a:rPr>
              <a:t>,</a:t>
            </a:r>
            <a:r>
              <a:rPr sz="950" spc="3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950" spc="75" dirty="0">
                <a:solidFill>
                  <a:srgbClr val="A3A1A3"/>
                </a:solidFill>
                <a:latin typeface="Times New Roman"/>
                <a:cs typeface="Times New Roman"/>
              </a:rPr>
              <a:t>._,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01" name="object 301"/>
          <p:cNvSpPr txBox="1"/>
          <p:nvPr/>
        </p:nvSpPr>
        <p:spPr>
          <a:xfrm>
            <a:off x="11877655" y="10031717"/>
            <a:ext cx="144145" cy="37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50" spc="-44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302" name="object 302"/>
          <p:cNvSpPr txBox="1"/>
          <p:nvPr/>
        </p:nvSpPr>
        <p:spPr>
          <a:xfrm>
            <a:off x="10727203" y="10289471"/>
            <a:ext cx="29400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3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400" spc="-525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400" spc="26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2400">
              <a:latin typeface="Arial"/>
              <a:cs typeface="Arial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12081091" y="7012468"/>
            <a:ext cx="781050" cy="495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00" spc="254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700" spc="91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700" spc="107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endParaRPr sz="3700">
              <a:latin typeface="Times New Roman"/>
              <a:cs typeface="Times New Roman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12088104" y="6844128"/>
            <a:ext cx="269875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-1080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1850" spc="-20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850" spc="-3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1850">
              <a:latin typeface="Times New Roman"/>
              <a:cs typeface="Times New Roman"/>
            </a:endParaRPr>
          </a:p>
        </p:txBody>
      </p:sp>
      <p:sp>
        <p:nvSpPr>
          <p:cNvPr id="305" name="object 305"/>
          <p:cNvSpPr txBox="1"/>
          <p:nvPr/>
        </p:nvSpPr>
        <p:spPr>
          <a:xfrm>
            <a:off x="12684376" y="7237573"/>
            <a:ext cx="220979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70" dirty="0">
                <a:solidFill>
                  <a:srgbClr val="8E8A8E"/>
                </a:solidFill>
                <a:latin typeface="Times New Roman"/>
                <a:cs typeface="Times New Roman"/>
              </a:rPr>
              <a:t>........,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06" name="object 306"/>
          <p:cNvSpPr txBox="1"/>
          <p:nvPr/>
        </p:nvSpPr>
        <p:spPr>
          <a:xfrm>
            <a:off x="12879808" y="7160928"/>
            <a:ext cx="250825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32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700" spc="-48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700" spc="-204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700" spc="-165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1700" spc="-24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07" name="object 307"/>
          <p:cNvSpPr txBox="1"/>
          <p:nvPr/>
        </p:nvSpPr>
        <p:spPr>
          <a:xfrm>
            <a:off x="12081091" y="6914316"/>
            <a:ext cx="1185545" cy="565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40" dirty="0">
                <a:solidFill>
                  <a:srgbClr val="8E8A8E"/>
                </a:solidFill>
                <a:latin typeface="Times New Roman"/>
                <a:cs typeface="Times New Roman"/>
              </a:rPr>
              <a:t>._..._....</a:t>
            </a:r>
            <a:r>
              <a:rPr sz="1100" spc="-9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spc="-105" dirty="0">
                <a:solidFill>
                  <a:srgbClr val="8E8A8E"/>
                </a:solidFill>
                <a:latin typeface="Times New Roman"/>
                <a:cs typeface="Times New Roman"/>
              </a:rPr>
              <a:t>.........</a:t>
            </a:r>
            <a:r>
              <a:rPr sz="1100" spc="-15" dirty="0">
                <a:solidFill>
                  <a:srgbClr val="8E8A8E"/>
                </a:solidFill>
                <a:latin typeface="Times New Roman"/>
                <a:cs typeface="Times New Roman"/>
              </a:rPr>
              <a:t>,</a:t>
            </a:r>
            <a:r>
              <a:rPr sz="4250" spc="-360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4250" spc="-1355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1900" spc="-254" dirty="0">
                <a:solidFill>
                  <a:srgbClr val="8E8A8E"/>
                </a:solidFill>
                <a:latin typeface="Arial"/>
                <a:cs typeface="Arial"/>
              </a:rPr>
              <a:t>......</a:t>
            </a:r>
            <a:endParaRPr sz="1900">
              <a:latin typeface="Arial"/>
              <a:cs typeface="Arial"/>
            </a:endParaRPr>
          </a:p>
        </p:txBody>
      </p:sp>
      <p:sp>
        <p:nvSpPr>
          <p:cNvPr id="308" name="object 308"/>
          <p:cNvSpPr txBox="1"/>
          <p:nvPr/>
        </p:nvSpPr>
        <p:spPr>
          <a:xfrm>
            <a:off x="12081091" y="7284882"/>
            <a:ext cx="1155700" cy="2717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36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725" spc="-150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00" spc="-34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725" spc="-179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00" spc="-32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725" spc="-209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00" spc="-30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725" spc="-240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00" spc="-28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725" spc="-277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00" spc="-26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725" spc="-307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00" spc="-24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725" spc="-337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00" spc="-22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725" spc="-367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300" spc="-19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725" spc="-405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00" spc="-24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725" spc="-37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r>
              <a:rPr sz="1725" spc="-284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25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25" spc="-330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22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25" spc="-375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650" spc="-1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25" spc="-855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650" spc="-18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650" spc="-2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4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25" spc="-547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650" spc="-2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2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25" spc="-300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229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25" spc="-397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2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3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25" spc="-270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-105" dirty="0">
                <a:solidFill>
                  <a:srgbClr val="8E8A8E"/>
                </a:solidFill>
                <a:latin typeface="Times New Roman"/>
                <a:cs typeface="Times New Roman"/>
              </a:rPr>
              <a:t>,</a:t>
            </a:r>
            <a:r>
              <a:rPr sz="1725" spc="-232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-13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725" spc="-195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-15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725" spc="-157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-180" dirty="0">
                <a:solidFill>
                  <a:srgbClr val="8E8A8E"/>
                </a:solidFill>
                <a:latin typeface="Times New Roman"/>
                <a:cs typeface="Times New Roman"/>
              </a:rPr>
              <a:t>,</a:t>
            </a:r>
            <a:r>
              <a:rPr sz="1725" spc="-120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-21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725" spc="-157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-545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1725" spc="-37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725" spc="-412" baseline="-1932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50" dirty="0">
                <a:solidFill>
                  <a:srgbClr val="8E8A8E"/>
                </a:solidFill>
                <a:latin typeface="Times New Roman"/>
                <a:cs typeface="Times New Roman"/>
              </a:rPr>
              <a:t>.._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09" name="object 309"/>
          <p:cNvSpPr txBox="1"/>
          <p:nvPr/>
        </p:nvSpPr>
        <p:spPr>
          <a:xfrm>
            <a:off x="12333629" y="7351307"/>
            <a:ext cx="1619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45" dirty="0">
                <a:solidFill>
                  <a:srgbClr val="A3A1A3"/>
                </a:solidFill>
                <a:latin typeface="Times New Roman"/>
                <a:cs typeface="Times New Roman"/>
              </a:rPr>
              <a:t>,_,.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10" name="object 310"/>
          <p:cNvSpPr txBox="1"/>
          <p:nvPr/>
        </p:nvSpPr>
        <p:spPr>
          <a:xfrm>
            <a:off x="12081091" y="7317696"/>
            <a:ext cx="267335" cy="401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00" spc="-24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900" spc="-44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950" spc="14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endParaRPr sz="2950">
              <a:latin typeface="Arial"/>
              <a:cs typeface="Arial"/>
            </a:endParaRPr>
          </a:p>
        </p:txBody>
      </p:sp>
      <p:sp>
        <p:nvSpPr>
          <p:cNvPr id="311" name="object 311"/>
          <p:cNvSpPr txBox="1"/>
          <p:nvPr/>
        </p:nvSpPr>
        <p:spPr>
          <a:xfrm>
            <a:off x="12074075" y="7637294"/>
            <a:ext cx="1313815" cy="78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7159"/>
              </a:lnSpc>
            </a:pPr>
            <a:r>
              <a:rPr sz="2450" spc="-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spc="-5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25" i="1" spc="-104" baseline="123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25" i="1" spc="-502" baseline="123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spc="-5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25" i="1" spc="-652" baseline="12345" dirty="0">
                <a:solidFill>
                  <a:srgbClr val="A3A1A3"/>
                </a:solidFill>
                <a:latin typeface="Times New Roman"/>
                <a:cs typeface="Times New Roman"/>
              </a:rPr>
              <a:t>4</a:t>
            </a:r>
            <a:r>
              <a:rPr sz="2450" spc="-3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spc="-2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spc="-5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25" i="1" spc="-60" baseline="1234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450" spc="-3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00" spc="-3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6000" spc="-299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000" spc="-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00" spc="-409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025" i="1" spc="60" baseline="123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25" i="1" spc="-457" baseline="123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200" spc="-125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025" i="1" spc="112" baseline="1234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025" i="1" spc="165" baseline="123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200" spc="-143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650" spc="120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97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397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2025" spc="-967" baseline="12345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r>
              <a:rPr sz="1100" spc="-320" dirty="0">
                <a:solidFill>
                  <a:srgbClr val="A3A1A3"/>
                </a:solidFill>
                <a:latin typeface="Times New Roman"/>
                <a:cs typeface="Times New Roman"/>
              </a:rPr>
              <a:t>"</a:t>
            </a:r>
            <a:r>
              <a:rPr sz="1650" spc="-60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100" spc="-335" dirty="0">
                <a:solidFill>
                  <a:srgbClr val="A3A1A3"/>
                </a:solidFill>
                <a:latin typeface="Times New Roman"/>
                <a:cs typeface="Times New Roman"/>
              </a:rPr>
              <a:t>"</a:t>
            </a:r>
            <a:r>
              <a:rPr sz="1650" spc="-247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2025" spc="-810" baseline="12345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1100" spc="-45" dirty="0">
                <a:solidFill>
                  <a:srgbClr val="A3A1A3"/>
                </a:solidFill>
                <a:latin typeface="Times New Roman"/>
                <a:cs typeface="Times New Roman"/>
              </a:rPr>
              <a:t>',</a:t>
            </a:r>
            <a:r>
              <a:rPr sz="1100" spc="-20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25" spc="-284" baseline="12345" dirty="0">
                <a:solidFill>
                  <a:srgbClr val="8E8A8E"/>
                </a:solidFill>
                <a:latin typeface="Times New Roman"/>
                <a:cs typeface="Times New Roman"/>
              </a:rPr>
              <a:t>,</a:t>
            </a:r>
            <a:r>
              <a:rPr sz="1100" spc="-1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585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25" spc="-397" baseline="1234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spc="-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100" spc="-2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25" spc="-367" baseline="1234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650" spc="-225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100" spc="-48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025" spc="-284" baseline="1234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650" spc="-195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25" spc="-397" baseline="1234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spc="-1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270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2025" spc="-509" baseline="1234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spc="-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100" spc="-2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352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25" spc="-277" baseline="1234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spc="-1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50" spc="-457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025" spc="-900" baseline="12345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1100" spc="-26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650" spc="120" baseline="50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1650" baseline="5050">
              <a:latin typeface="Times New Roman"/>
              <a:cs typeface="Times New Roman"/>
            </a:endParaRPr>
          </a:p>
        </p:txBody>
      </p:sp>
      <p:sp>
        <p:nvSpPr>
          <p:cNvPr id="312" name="object 312"/>
          <p:cNvSpPr txBox="1"/>
          <p:nvPr/>
        </p:nvSpPr>
        <p:spPr>
          <a:xfrm>
            <a:off x="12050452" y="8123475"/>
            <a:ext cx="1352550" cy="469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00" spc="-3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500" spc="4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500" spc="-700" dirty="0">
                <a:solidFill>
                  <a:srgbClr val="A3A1A3"/>
                </a:solidFill>
                <a:latin typeface="Times New Roman"/>
                <a:cs typeface="Times New Roman"/>
              </a:rPr>
              <a:t>-------</a:t>
            </a:r>
            <a:r>
              <a:rPr sz="3500" spc="-45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250" spc="-170" dirty="0">
                <a:solidFill>
                  <a:srgbClr val="A3A1A3"/>
                </a:solidFill>
                <a:latin typeface="Arial"/>
                <a:cs typeface="Arial"/>
              </a:rPr>
              <a:t>.......</a:t>
            </a:r>
            <a:r>
              <a:rPr sz="1250" spc="-20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000" spc="5" dirty="0">
                <a:solidFill>
                  <a:srgbClr val="A3A1A3"/>
                </a:solidFill>
                <a:latin typeface="Arial"/>
                <a:cs typeface="Arial"/>
              </a:rPr>
              <a:t>.....</a:t>
            </a:r>
            <a:r>
              <a:rPr sz="1000" spc="20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1000" spc="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1000">
              <a:latin typeface="Arial"/>
              <a:cs typeface="Arial"/>
            </a:endParaRPr>
          </a:p>
        </p:txBody>
      </p:sp>
      <p:sp>
        <p:nvSpPr>
          <p:cNvPr id="313" name="object 313"/>
          <p:cNvSpPr txBox="1"/>
          <p:nvPr/>
        </p:nvSpPr>
        <p:spPr>
          <a:xfrm>
            <a:off x="12097836" y="8237235"/>
            <a:ext cx="1274445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27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250" spc="-235" dirty="0">
                <a:solidFill>
                  <a:srgbClr val="A3A1A3"/>
                </a:solidFill>
                <a:latin typeface="Times New Roman"/>
                <a:cs typeface="Times New Roman"/>
              </a:rPr>
              <a:t>..........</a:t>
            </a:r>
            <a:r>
              <a:rPr sz="2250" spc="-2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250" spc="-330" dirty="0">
                <a:solidFill>
                  <a:srgbClr val="A3A1A3"/>
                </a:solidFill>
                <a:latin typeface="Times New Roman"/>
                <a:cs typeface="Times New Roman"/>
              </a:rPr>
              <a:t>..........</a:t>
            </a:r>
            <a:r>
              <a:rPr sz="2250" spc="-1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250" spc="-240" dirty="0">
                <a:solidFill>
                  <a:srgbClr val="A3A1A3"/>
                </a:solidFill>
                <a:latin typeface="Times New Roman"/>
                <a:cs typeface="Times New Roman"/>
              </a:rPr>
              <a:t>.....</a:t>
            </a:r>
            <a:r>
              <a:rPr sz="2250" spc="-4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14" name="object 314"/>
          <p:cNvSpPr txBox="1"/>
          <p:nvPr/>
        </p:nvSpPr>
        <p:spPr>
          <a:xfrm>
            <a:off x="12074075" y="8294763"/>
            <a:ext cx="1329055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spc="-14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250" spc="17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250" spc="-1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250" spc="-420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250" spc="155" dirty="0">
                <a:solidFill>
                  <a:srgbClr val="A3A1A3"/>
                </a:solidFill>
                <a:latin typeface="Arial"/>
                <a:cs typeface="Arial"/>
              </a:rPr>
              <a:t>--</a:t>
            </a:r>
            <a:r>
              <a:rPr sz="2250" spc="19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1700" spc="-200" dirty="0">
                <a:solidFill>
                  <a:srgbClr val="A3A1A3"/>
                </a:solidFill>
                <a:latin typeface="Times New Roman"/>
                <a:cs typeface="Times New Roman"/>
              </a:rPr>
              <a:t>.......</a:t>
            </a:r>
            <a:r>
              <a:rPr sz="1700" spc="-1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250" spc="-475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250" spc="7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850" spc="65" dirty="0">
                <a:solidFill>
                  <a:srgbClr val="A3A1A3"/>
                </a:solidFill>
                <a:latin typeface="Times New Roman"/>
                <a:cs typeface="Times New Roman"/>
              </a:rPr>
              <a:t>--</a:t>
            </a:r>
            <a:endParaRPr sz="2850">
              <a:latin typeface="Times New Roman"/>
              <a:cs typeface="Times New Roman"/>
            </a:endParaRPr>
          </a:p>
        </p:txBody>
      </p:sp>
      <p:sp>
        <p:nvSpPr>
          <p:cNvPr id="315" name="object 315"/>
          <p:cNvSpPr txBox="1"/>
          <p:nvPr/>
        </p:nvSpPr>
        <p:spPr>
          <a:xfrm>
            <a:off x="12074075" y="8439995"/>
            <a:ext cx="34671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85" dirty="0">
                <a:solidFill>
                  <a:srgbClr val="A3A1A3"/>
                </a:solidFill>
                <a:latin typeface="Times New Roman"/>
                <a:cs typeface="Times New Roman"/>
              </a:rPr>
              <a:t>_..,...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16" name="object 316"/>
          <p:cNvSpPr txBox="1"/>
          <p:nvPr/>
        </p:nvSpPr>
        <p:spPr>
          <a:xfrm>
            <a:off x="12796621" y="8215169"/>
            <a:ext cx="483870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50" u="dbl" spc="-2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150" spc="-215" dirty="0">
                <a:solidFill>
                  <a:srgbClr val="A3A1A3"/>
                </a:solidFill>
                <a:latin typeface="Times New Roman"/>
                <a:cs typeface="Times New Roman"/>
              </a:rPr>
              <a:t>........</a:t>
            </a:r>
            <a:r>
              <a:rPr sz="2150" spc="-2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150" spc="-35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150" spc="-4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150" spc="-140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3150">
              <a:latin typeface="Times New Roman"/>
              <a:cs typeface="Times New Roman"/>
            </a:endParaRPr>
          </a:p>
        </p:txBody>
      </p:sp>
      <p:sp>
        <p:nvSpPr>
          <p:cNvPr id="317" name="object 317"/>
          <p:cNvSpPr txBox="1"/>
          <p:nvPr/>
        </p:nvSpPr>
        <p:spPr>
          <a:xfrm>
            <a:off x="11646162" y="8546738"/>
            <a:ext cx="54419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74320" algn="l"/>
                <a:tab pos="427990" algn="l"/>
              </a:tabLst>
            </a:pPr>
            <a:r>
              <a:rPr sz="1000" u="sng" dirty="0">
                <a:solidFill>
                  <a:srgbClr val="A3A1A3"/>
                </a:solidFill>
                <a:latin typeface="Times New Roman"/>
                <a:cs typeface="Times New Roman"/>
              </a:rPr>
              <a:t> 	</a:t>
            </a:r>
            <a:r>
              <a:rPr sz="10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1000" spc="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00" spc="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00" spc="-15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18" name="object 318"/>
          <p:cNvSpPr txBox="1"/>
          <p:nvPr/>
        </p:nvSpPr>
        <p:spPr>
          <a:xfrm>
            <a:off x="12544078" y="8546738"/>
            <a:ext cx="74676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155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000" spc="35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000" spc="-30" dirty="0">
                <a:solidFill>
                  <a:srgbClr val="A3A1A3"/>
                </a:solidFill>
                <a:latin typeface="Times New Roman"/>
                <a:cs typeface="Times New Roman"/>
              </a:rPr>
              <a:t>...........</a:t>
            </a:r>
            <a:r>
              <a:rPr sz="1000" spc="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00" spc="34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000" spc="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000" spc="-20" dirty="0">
                <a:solidFill>
                  <a:srgbClr val="7E7980"/>
                </a:solidFill>
                <a:latin typeface="Times New Roman"/>
                <a:cs typeface="Times New Roman"/>
              </a:rPr>
              <a:t>t•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19" name="object 319"/>
          <p:cNvSpPr txBox="1"/>
          <p:nvPr/>
        </p:nvSpPr>
        <p:spPr>
          <a:xfrm>
            <a:off x="13259599" y="8546738"/>
            <a:ext cx="8255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75" dirty="0">
                <a:solidFill>
                  <a:srgbClr val="A3A1A3"/>
                </a:solidFill>
                <a:latin typeface="Times New Roman"/>
                <a:cs typeface="Times New Roman"/>
              </a:rPr>
              <a:t>•</a:t>
            </a:r>
            <a:r>
              <a:rPr sz="1000" spc="-375" dirty="0">
                <a:solidFill>
                  <a:srgbClr val="A3A1A3"/>
                </a:solidFill>
                <a:latin typeface="Times New Roman"/>
                <a:cs typeface="Times New Roman"/>
              </a:rPr>
              <a:t>•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320" name="object 320"/>
          <p:cNvSpPr txBox="1"/>
          <p:nvPr/>
        </p:nvSpPr>
        <p:spPr>
          <a:xfrm>
            <a:off x="12270495" y="8578998"/>
            <a:ext cx="53403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715" dirty="0">
                <a:solidFill>
                  <a:srgbClr val="A3A1A3"/>
                </a:solidFill>
                <a:latin typeface="Times New Roman"/>
                <a:cs typeface="Times New Roman"/>
              </a:rPr>
              <a:t>•</a:t>
            </a:r>
            <a:r>
              <a:rPr sz="1300" spc="484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300" spc="-45" dirty="0">
                <a:solidFill>
                  <a:srgbClr val="A3A1A3"/>
                </a:solidFill>
                <a:latin typeface="Times New Roman"/>
                <a:cs typeface="Times New Roman"/>
              </a:rPr>
              <a:t>...-.-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321" name="object 321"/>
          <p:cNvSpPr txBox="1"/>
          <p:nvPr/>
        </p:nvSpPr>
        <p:spPr>
          <a:xfrm>
            <a:off x="12775577" y="8516322"/>
            <a:ext cx="594995" cy="268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20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00" spc="-245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r>
              <a:rPr sz="190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900" spc="-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900" spc="-26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1900" spc="-30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200" spc="-95" dirty="0">
                <a:solidFill>
                  <a:srgbClr val="A3A1A3"/>
                </a:solidFill>
                <a:latin typeface="Times New Roman"/>
                <a:cs typeface="Times New Roman"/>
              </a:rPr>
              <a:t>,.,.._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22" name="object 322"/>
          <p:cNvSpPr txBox="1"/>
          <p:nvPr/>
        </p:nvSpPr>
        <p:spPr>
          <a:xfrm>
            <a:off x="12074075" y="8176148"/>
            <a:ext cx="820419" cy="647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229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1700" spc="-21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4900" spc="-35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4900" spc="-168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4900" u="sng" spc="-105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4900" u="sng" spc="-1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endParaRPr sz="4900">
              <a:latin typeface="Times New Roman"/>
              <a:cs typeface="Times New Roman"/>
            </a:endParaRPr>
          </a:p>
        </p:txBody>
      </p:sp>
      <p:sp>
        <p:nvSpPr>
          <p:cNvPr id="323" name="object 323"/>
          <p:cNvSpPr txBox="1"/>
          <p:nvPr/>
        </p:nvSpPr>
        <p:spPr>
          <a:xfrm>
            <a:off x="12740500" y="8467399"/>
            <a:ext cx="391160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-254" dirty="0">
                <a:solidFill>
                  <a:srgbClr val="A3A1A3"/>
                </a:solidFill>
                <a:latin typeface="Times New Roman"/>
                <a:cs typeface="Times New Roman"/>
              </a:rPr>
              <a:t>...........</a:t>
            </a:r>
            <a:endParaRPr sz="2050">
              <a:latin typeface="Times New Roman"/>
              <a:cs typeface="Times New Roman"/>
            </a:endParaRPr>
          </a:p>
        </p:txBody>
      </p:sp>
      <p:sp>
        <p:nvSpPr>
          <p:cNvPr id="324" name="object 324"/>
          <p:cNvSpPr txBox="1"/>
          <p:nvPr/>
        </p:nvSpPr>
        <p:spPr>
          <a:xfrm>
            <a:off x="13098259" y="8426522"/>
            <a:ext cx="29591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50" spc="-31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550" spc="-2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2450" spc="-290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325" name="object 325"/>
          <p:cNvSpPr txBox="1"/>
          <p:nvPr/>
        </p:nvSpPr>
        <p:spPr>
          <a:xfrm>
            <a:off x="12074075" y="8656684"/>
            <a:ext cx="42672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3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375" spc="-839" baseline="-135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500" spc="-1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2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375" spc="-982" baseline="-135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500" spc="-1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1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375" spc="-1132" baseline="-135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500" spc="-18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500" spc="-2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375" spc="-705" baseline="-135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22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375" spc="-787" baseline="-135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1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3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375" spc="-615" baseline="-135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2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375" spc="-757" baseline="-135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1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00" spc="-3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375" spc="-405" baseline="-1358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endParaRPr sz="3375" baseline="-13580">
              <a:latin typeface="Times New Roman"/>
              <a:cs typeface="Times New Roman"/>
            </a:endParaRPr>
          </a:p>
        </p:txBody>
      </p:sp>
      <p:sp>
        <p:nvSpPr>
          <p:cNvPr id="326" name="object 326"/>
          <p:cNvSpPr txBox="1"/>
          <p:nvPr/>
        </p:nvSpPr>
        <p:spPr>
          <a:xfrm>
            <a:off x="12424823" y="8724094"/>
            <a:ext cx="93281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59740" algn="l"/>
              </a:tabLst>
            </a:pPr>
            <a:r>
              <a:rPr sz="900" spc="100" dirty="0">
                <a:solidFill>
                  <a:srgbClr val="A3A1A3"/>
                </a:solidFill>
                <a:latin typeface="Arial"/>
                <a:cs typeface="Arial"/>
              </a:rPr>
              <a:t>....	</a:t>
            </a:r>
            <a:r>
              <a:rPr sz="900" spc="-2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00" spc="1250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endParaRPr sz="900">
              <a:latin typeface="Arial"/>
              <a:cs typeface="Arial"/>
            </a:endParaRPr>
          </a:p>
        </p:txBody>
      </p:sp>
      <p:sp>
        <p:nvSpPr>
          <p:cNvPr id="327" name="object 327"/>
          <p:cNvSpPr txBox="1"/>
          <p:nvPr/>
        </p:nvSpPr>
        <p:spPr>
          <a:xfrm>
            <a:off x="13217512" y="8586778"/>
            <a:ext cx="185420" cy="311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50" spc="-2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250" spc="-254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328" name="object 328"/>
          <p:cNvSpPr txBox="1"/>
          <p:nvPr/>
        </p:nvSpPr>
        <p:spPr>
          <a:xfrm>
            <a:off x="12887807" y="8583035"/>
            <a:ext cx="182880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spc="-365" dirty="0">
                <a:solidFill>
                  <a:srgbClr val="A3A1A3"/>
                </a:solidFill>
                <a:latin typeface="Arial"/>
                <a:cs typeface="Arial"/>
              </a:rPr>
              <a:t>--</a:t>
            </a:r>
            <a:endParaRPr sz="2950">
              <a:latin typeface="Arial"/>
              <a:cs typeface="Arial"/>
            </a:endParaRPr>
          </a:p>
        </p:txBody>
      </p:sp>
      <p:sp>
        <p:nvSpPr>
          <p:cNvPr id="329" name="object 329"/>
          <p:cNvSpPr txBox="1"/>
          <p:nvPr/>
        </p:nvSpPr>
        <p:spPr>
          <a:xfrm>
            <a:off x="13161390" y="8533238"/>
            <a:ext cx="196850" cy="508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800" spc="-55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3800">
              <a:latin typeface="Times New Roman"/>
              <a:cs typeface="Times New Roman"/>
            </a:endParaRPr>
          </a:p>
        </p:txBody>
      </p:sp>
      <p:sp>
        <p:nvSpPr>
          <p:cNvPr id="330" name="object 330"/>
          <p:cNvSpPr txBox="1"/>
          <p:nvPr/>
        </p:nvSpPr>
        <p:spPr>
          <a:xfrm>
            <a:off x="12067059" y="8990924"/>
            <a:ext cx="1333500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25" dirty="0">
                <a:solidFill>
                  <a:srgbClr val="A3A1A3"/>
                </a:solidFill>
                <a:latin typeface="Times New Roman"/>
                <a:cs typeface="Times New Roman"/>
              </a:rPr>
              <a:t>e; </a:t>
            </a:r>
            <a:r>
              <a:rPr sz="1100" spc="-3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100" spc="-6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050" spc="10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1050" spc="-30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1050" spc="-229" dirty="0">
                <a:solidFill>
                  <a:srgbClr val="A3A1A3"/>
                </a:solidFill>
                <a:latin typeface="Arial"/>
                <a:cs typeface="Arial"/>
              </a:rPr>
              <a:t>!</a:t>
            </a:r>
            <a:r>
              <a:rPr sz="1050" spc="-64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1050" spc="10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050" spc="-15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050" spc="160" dirty="0">
                <a:solidFill>
                  <a:srgbClr val="A3A1A3"/>
                </a:solidFill>
                <a:latin typeface="Arial"/>
                <a:cs typeface="Arial"/>
              </a:rPr>
              <a:t>:::</a:t>
            </a:r>
            <a:r>
              <a:rPr sz="1050" spc="45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1050" spc="405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1050" u="sng" spc="-75" dirty="0">
                <a:solidFill>
                  <a:srgbClr val="A3A1A3"/>
                </a:solidFill>
                <a:latin typeface="Arial"/>
                <a:cs typeface="Arial"/>
              </a:rPr>
              <a:t>;</a:t>
            </a:r>
            <a:r>
              <a:rPr sz="1050" u="sng" spc="-2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050" u="sng" spc="-495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1050" u="sng" spc="-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050" u="sng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050" u="sng" spc="-2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050" u="sng" spc="-125" dirty="0">
                <a:solidFill>
                  <a:srgbClr val="A3A1A3"/>
                </a:solidFill>
                <a:latin typeface="Arial"/>
                <a:cs typeface="Arial"/>
              </a:rPr>
              <a:t>:</a:t>
            </a:r>
            <a:r>
              <a:rPr sz="1050" spc="204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1050" spc="-825" dirty="0">
                <a:solidFill>
                  <a:srgbClr val="8E8A8E"/>
                </a:solidFill>
                <a:latin typeface="Arial"/>
                <a:cs typeface="Arial"/>
              </a:rPr>
              <a:t>:</a:t>
            </a:r>
            <a:r>
              <a:rPr sz="1050" spc="-155" dirty="0">
                <a:solidFill>
                  <a:srgbClr val="A3A1A3"/>
                </a:solidFill>
                <a:latin typeface="Arial"/>
                <a:cs typeface="Arial"/>
              </a:rPr>
              <a:t>•</a:t>
            </a:r>
            <a:r>
              <a:rPr sz="1050" spc="5" dirty="0">
                <a:solidFill>
                  <a:srgbClr val="BDBCBF"/>
                </a:solidFill>
                <a:latin typeface="Arial"/>
                <a:cs typeface="Arial"/>
              </a:rPr>
              <a:t>.</a:t>
            </a:r>
            <a:endParaRPr sz="1050">
              <a:latin typeface="Arial"/>
              <a:cs typeface="Arial"/>
            </a:endParaRPr>
          </a:p>
        </p:txBody>
      </p:sp>
      <p:sp>
        <p:nvSpPr>
          <p:cNvPr id="331" name="object 331"/>
          <p:cNvSpPr txBox="1"/>
          <p:nvPr/>
        </p:nvSpPr>
        <p:spPr>
          <a:xfrm>
            <a:off x="12067059" y="8862342"/>
            <a:ext cx="9779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77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32" name="object 332"/>
          <p:cNvSpPr txBox="1"/>
          <p:nvPr/>
        </p:nvSpPr>
        <p:spPr>
          <a:xfrm>
            <a:off x="12151240" y="8919362"/>
            <a:ext cx="1104265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00" spc="-33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3100" spc="-11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650" spc="-360" dirty="0">
                <a:solidFill>
                  <a:srgbClr val="BDBCBF"/>
                </a:solidFill>
                <a:latin typeface="Arial"/>
                <a:cs typeface="Arial"/>
              </a:rPr>
              <a:t>.</a:t>
            </a:r>
            <a:r>
              <a:rPr sz="950" spc="225" dirty="0">
                <a:solidFill>
                  <a:srgbClr val="A3A1A3"/>
                </a:solidFill>
                <a:latin typeface="Times New Roman"/>
                <a:cs typeface="Times New Roman"/>
              </a:rPr>
              <a:t>_,</a:t>
            </a:r>
            <a:r>
              <a:rPr sz="950" spc="27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950" spc="2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50" spc="35" dirty="0">
                <a:solidFill>
                  <a:srgbClr val="A3A1A3"/>
                </a:solidFill>
                <a:latin typeface="Times New Roman"/>
                <a:cs typeface="Times New Roman"/>
              </a:rPr>
              <a:t>_._.</a:t>
            </a:r>
            <a:r>
              <a:rPr sz="850" spc="-8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950" spc="20" dirty="0">
                <a:solidFill>
                  <a:srgbClr val="A3A1A3"/>
                </a:solidFill>
                <a:latin typeface="Arial"/>
                <a:cs typeface="Arial"/>
              </a:rPr>
              <a:t>.....,._</a:t>
            </a:r>
            <a:endParaRPr sz="950">
              <a:latin typeface="Arial"/>
              <a:cs typeface="Arial"/>
            </a:endParaRPr>
          </a:p>
        </p:txBody>
      </p:sp>
      <p:sp>
        <p:nvSpPr>
          <p:cNvPr id="333" name="object 333"/>
          <p:cNvSpPr txBox="1"/>
          <p:nvPr/>
        </p:nvSpPr>
        <p:spPr>
          <a:xfrm>
            <a:off x="12761011" y="9061215"/>
            <a:ext cx="629920" cy="2959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000"/>
              </a:lnSpc>
              <a:tabLst>
                <a:tab pos="349885" algn="l"/>
              </a:tabLst>
            </a:pPr>
            <a:r>
              <a:rPr sz="1050" spc="-52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050" spc="31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050" dirty="0">
                <a:solidFill>
                  <a:srgbClr val="A3A1A3"/>
                </a:solidFill>
                <a:latin typeface="Arial"/>
                <a:cs typeface="Arial"/>
              </a:rPr>
              <a:t>	</a:t>
            </a:r>
            <a:r>
              <a:rPr sz="1050" spc="-125" dirty="0">
                <a:solidFill>
                  <a:srgbClr val="A3A1A3"/>
                </a:solidFill>
                <a:latin typeface="Arial"/>
                <a:cs typeface="Arial"/>
              </a:rPr>
              <a:t>_...,</a:t>
            </a:r>
            <a:r>
              <a:rPr sz="1050" spc="-29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550" spc="-450" baseline="17973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050" spc="-250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2550" spc="-509" baseline="17973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050" spc="-204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550" spc="-577" baseline="17973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050" spc="-16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550" spc="-367" baseline="17973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2550" baseline="17973">
              <a:latin typeface="Arial"/>
              <a:cs typeface="Arial"/>
            </a:endParaRPr>
          </a:p>
        </p:txBody>
      </p:sp>
      <p:sp>
        <p:nvSpPr>
          <p:cNvPr id="334" name="object 334"/>
          <p:cNvSpPr txBox="1"/>
          <p:nvPr/>
        </p:nvSpPr>
        <p:spPr>
          <a:xfrm>
            <a:off x="12067059" y="9198015"/>
            <a:ext cx="15621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220" dirty="0">
                <a:solidFill>
                  <a:srgbClr val="A3A1A3"/>
                </a:solidFill>
                <a:latin typeface="Arial"/>
                <a:cs typeface="Arial"/>
              </a:rPr>
              <a:t>:!</a:t>
            </a:r>
            <a:endParaRPr sz="1050">
              <a:latin typeface="Arial"/>
              <a:cs typeface="Arial"/>
            </a:endParaRPr>
          </a:p>
        </p:txBody>
      </p:sp>
      <p:sp>
        <p:nvSpPr>
          <p:cNvPr id="335" name="object 335"/>
          <p:cNvSpPr txBox="1"/>
          <p:nvPr/>
        </p:nvSpPr>
        <p:spPr>
          <a:xfrm>
            <a:off x="12277508" y="9114339"/>
            <a:ext cx="89598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-10" dirty="0">
                <a:solidFill>
                  <a:srgbClr val="A3A1A3"/>
                </a:solidFill>
                <a:latin typeface="Arial"/>
                <a:cs typeface="Arial"/>
              </a:rPr>
              <a:t>......-</a:t>
            </a:r>
            <a:r>
              <a:rPr sz="1150" spc="1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450" spc="-31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450" spc="-2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100" spc="-4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1700" spc="-225" dirty="0">
                <a:solidFill>
                  <a:srgbClr val="A3A1A3"/>
                </a:solidFill>
                <a:latin typeface="Arial"/>
                <a:cs typeface="Arial"/>
              </a:rPr>
              <a:t>....</a:t>
            </a:r>
            <a:r>
              <a:rPr sz="1700" spc="-229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650" spc="-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650" spc="-15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950" spc="22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2950">
              <a:latin typeface="Arial"/>
              <a:cs typeface="Arial"/>
            </a:endParaRPr>
          </a:p>
        </p:txBody>
      </p:sp>
      <p:sp>
        <p:nvSpPr>
          <p:cNvPr id="336" name="object 336"/>
          <p:cNvSpPr txBox="1"/>
          <p:nvPr/>
        </p:nvSpPr>
        <p:spPr>
          <a:xfrm>
            <a:off x="13077215" y="9295291"/>
            <a:ext cx="31686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5" dirty="0">
                <a:solidFill>
                  <a:srgbClr val="A3A1A3"/>
                </a:solidFill>
                <a:latin typeface="Times New Roman"/>
                <a:cs typeface="Times New Roman"/>
              </a:rPr>
              <a:t>....,_..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337" name="object 337"/>
          <p:cNvSpPr txBox="1"/>
          <p:nvPr/>
        </p:nvSpPr>
        <p:spPr>
          <a:xfrm>
            <a:off x="12067059" y="9177256"/>
            <a:ext cx="1283970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5" dirty="0">
                <a:solidFill>
                  <a:srgbClr val="A3A1A3"/>
                </a:solidFill>
                <a:latin typeface="Arial"/>
                <a:cs typeface="Arial"/>
              </a:rPr>
              <a:t>...,._...</a:t>
            </a:r>
            <a:r>
              <a:rPr sz="1750" spc="-16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750" spc="-85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1750" spc="-26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750" spc="-290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1750" spc="-18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950" spc="-365" dirty="0">
                <a:solidFill>
                  <a:srgbClr val="8E8A8E"/>
                </a:solidFill>
                <a:latin typeface="Arial"/>
                <a:cs typeface="Arial"/>
              </a:rPr>
              <a:t>---</a:t>
            </a:r>
            <a:r>
              <a:rPr sz="2950" spc="-30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1500" spc="-175" dirty="0">
                <a:solidFill>
                  <a:srgbClr val="A3A1A3"/>
                </a:solidFill>
                <a:latin typeface="Times New Roman"/>
                <a:cs typeface="Times New Roman"/>
              </a:rPr>
              <a:t>.........</a:t>
            </a:r>
            <a:r>
              <a:rPr sz="1500" spc="-1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4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950" spc="35" dirty="0">
                <a:solidFill>
                  <a:srgbClr val="A3A1A3"/>
                </a:solidFill>
                <a:latin typeface="Times New Roman"/>
                <a:cs typeface="Times New Roman"/>
              </a:rPr>
              <a:t>,_</a:t>
            </a:r>
            <a:r>
              <a:rPr sz="950" spc="-2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38" name="object 338"/>
          <p:cNvSpPr txBox="1"/>
          <p:nvPr/>
        </p:nvSpPr>
        <p:spPr>
          <a:xfrm>
            <a:off x="12067059" y="9251439"/>
            <a:ext cx="117221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994410" algn="l"/>
              </a:tabLst>
            </a:pPr>
            <a:r>
              <a:rPr sz="2450" spc="-425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r>
              <a:rPr sz="2450" spc="-4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spc="-175" dirty="0">
                <a:solidFill>
                  <a:srgbClr val="A3A1A3"/>
                </a:solidFill>
                <a:latin typeface="Times New Roman"/>
                <a:cs typeface="Times New Roman"/>
              </a:rPr>
              <a:t>_..._</a:t>
            </a:r>
            <a:r>
              <a:rPr sz="2450" spc="-18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2250" spc="-270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r>
              <a:rPr sz="225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2450" spc="-45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450" spc="-33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2450" spc="-98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339" name="object 339"/>
          <p:cNvSpPr txBox="1"/>
          <p:nvPr/>
        </p:nvSpPr>
        <p:spPr>
          <a:xfrm>
            <a:off x="12186315" y="9543866"/>
            <a:ext cx="1227455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23570" algn="l"/>
                <a:tab pos="999490" algn="l"/>
              </a:tabLst>
            </a:pPr>
            <a:r>
              <a:rPr sz="950" spc="1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50" spc="-7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50" spc="-13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50" spc="4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50" spc="150" dirty="0">
                <a:solidFill>
                  <a:srgbClr val="A3A1A3"/>
                </a:solidFill>
                <a:latin typeface="Arial"/>
                <a:cs typeface="Arial"/>
              </a:rPr>
              <a:t>.._.</a:t>
            </a:r>
            <a:r>
              <a:rPr sz="950" dirty="0">
                <a:solidFill>
                  <a:srgbClr val="A3A1A3"/>
                </a:solidFill>
                <a:latin typeface="Arial"/>
                <a:cs typeface="Arial"/>
              </a:rPr>
              <a:t>	</a:t>
            </a:r>
            <a:r>
              <a:rPr sz="950" spc="-120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950" spc="-65" dirty="0">
                <a:solidFill>
                  <a:srgbClr val="A3A1A3"/>
                </a:solidFill>
                <a:latin typeface="Arial"/>
                <a:cs typeface="Arial"/>
              </a:rPr>
              <a:t>•</a:t>
            </a:r>
            <a:r>
              <a:rPr sz="950" spc="105" dirty="0">
                <a:solidFill>
                  <a:srgbClr val="A3A1A3"/>
                </a:solidFill>
                <a:latin typeface="Arial"/>
                <a:cs typeface="Arial"/>
              </a:rPr>
              <a:t>•</a:t>
            </a:r>
            <a:r>
              <a:rPr sz="950" dirty="0">
                <a:solidFill>
                  <a:srgbClr val="A3A1A3"/>
                </a:solidFill>
                <a:latin typeface="Arial"/>
                <a:cs typeface="Arial"/>
              </a:rPr>
              <a:t>...	I&amp;</a:t>
            </a:r>
            <a:r>
              <a:rPr sz="950" spc="-55" dirty="0">
                <a:solidFill>
                  <a:srgbClr val="A3A1A3"/>
                </a:solidFill>
                <a:latin typeface="Arial"/>
                <a:cs typeface="Arial"/>
              </a:rPr>
              <a:t>!</a:t>
            </a:r>
            <a:r>
              <a:rPr sz="950" spc="305" dirty="0">
                <a:solidFill>
                  <a:srgbClr val="BDBCBF"/>
                </a:solidFill>
                <a:latin typeface="Arial"/>
                <a:cs typeface="Arial"/>
              </a:rPr>
              <a:t>,</a:t>
            </a:r>
            <a:endParaRPr sz="950">
              <a:latin typeface="Arial"/>
              <a:cs typeface="Arial"/>
            </a:endParaRPr>
          </a:p>
        </p:txBody>
      </p:sp>
      <p:sp>
        <p:nvSpPr>
          <p:cNvPr id="340" name="object 340"/>
          <p:cNvSpPr txBox="1"/>
          <p:nvPr/>
        </p:nvSpPr>
        <p:spPr>
          <a:xfrm>
            <a:off x="13098259" y="9319186"/>
            <a:ext cx="265430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spc="409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2950">
              <a:latin typeface="Times New Roman"/>
              <a:cs typeface="Times New Roman"/>
            </a:endParaRPr>
          </a:p>
        </p:txBody>
      </p:sp>
      <p:sp>
        <p:nvSpPr>
          <p:cNvPr id="341" name="object 341"/>
          <p:cNvSpPr txBox="1"/>
          <p:nvPr/>
        </p:nvSpPr>
        <p:spPr>
          <a:xfrm>
            <a:off x="12067059" y="9498054"/>
            <a:ext cx="674370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5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00" spc="-110" dirty="0">
                <a:solidFill>
                  <a:srgbClr val="A3A1A3"/>
                </a:solidFill>
                <a:latin typeface="Arial"/>
                <a:cs typeface="Arial"/>
              </a:rPr>
              <a:t>,...</a:t>
            </a:r>
            <a:r>
              <a:rPr sz="900" spc="12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850" spc="-235" dirty="0">
                <a:solidFill>
                  <a:srgbClr val="8E8A8E"/>
                </a:solidFill>
                <a:latin typeface="Times New Roman"/>
                <a:cs typeface="Times New Roman"/>
              </a:rPr>
              <a:t>......</a:t>
            </a:r>
            <a:r>
              <a:rPr sz="1850" spc="-254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50" spc="615" dirty="0">
                <a:solidFill>
                  <a:srgbClr val="A3A1A3"/>
                </a:solidFill>
                <a:latin typeface="Times New Roman"/>
                <a:cs typeface="Times New Roman"/>
              </a:rPr>
              <a:t>-.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42" name="object 342"/>
          <p:cNvSpPr txBox="1"/>
          <p:nvPr/>
        </p:nvSpPr>
        <p:spPr>
          <a:xfrm>
            <a:off x="12684376" y="9515209"/>
            <a:ext cx="50419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00" spc="-3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00" spc="-3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00" spc="-5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00" spc="2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00" spc="8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2100" spc="47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</p:txBody>
      </p:sp>
      <p:sp>
        <p:nvSpPr>
          <p:cNvPr id="343" name="object 343"/>
          <p:cNvSpPr txBox="1"/>
          <p:nvPr/>
        </p:nvSpPr>
        <p:spPr>
          <a:xfrm>
            <a:off x="12116164" y="9537249"/>
            <a:ext cx="105156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678815" algn="l"/>
                <a:tab pos="1038225" algn="l"/>
              </a:tabLst>
            </a:pPr>
            <a:r>
              <a:rPr sz="2800" spc="-960" dirty="0">
                <a:solidFill>
                  <a:srgbClr val="BDBCBF"/>
                </a:solidFill>
                <a:latin typeface="Times New Roman"/>
                <a:cs typeface="Times New Roman"/>
              </a:rPr>
              <a:t>c</a:t>
            </a:r>
            <a:r>
              <a:rPr sz="2800" spc="160" dirty="0">
                <a:solidFill>
                  <a:srgbClr val="BDBCBF"/>
                </a:solidFill>
                <a:latin typeface="Times New Roman"/>
                <a:cs typeface="Times New Roman"/>
              </a:rPr>
              <a:t> </a:t>
            </a:r>
            <a:r>
              <a:rPr sz="2800" spc="-29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2800" spc="-43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800" spc="-21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8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2800" u="sng" dirty="0">
                <a:solidFill>
                  <a:srgbClr val="A3A1A3"/>
                </a:solidFill>
                <a:latin typeface="Times New Roman"/>
                <a:cs typeface="Times New Roman"/>
              </a:rPr>
              <a:t> 	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44" name="object 344"/>
          <p:cNvSpPr txBox="1"/>
          <p:nvPr/>
        </p:nvSpPr>
        <p:spPr>
          <a:xfrm>
            <a:off x="12551092" y="9537249"/>
            <a:ext cx="27622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375" dirty="0">
                <a:solidFill>
                  <a:srgbClr val="A3A1A3"/>
                </a:solidFill>
                <a:latin typeface="Times New Roman"/>
                <a:cs typeface="Times New Roman"/>
              </a:rPr>
              <a:t>......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45" name="object 345"/>
          <p:cNvSpPr txBox="1"/>
          <p:nvPr/>
        </p:nvSpPr>
        <p:spPr>
          <a:xfrm>
            <a:off x="13252589" y="9537249"/>
            <a:ext cx="14986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21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346" name="object 346"/>
          <p:cNvSpPr txBox="1"/>
          <p:nvPr/>
        </p:nvSpPr>
        <p:spPr>
          <a:xfrm>
            <a:off x="12060046" y="9643205"/>
            <a:ext cx="13652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210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1900" spc="-4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47" name="object 347"/>
          <p:cNvSpPr txBox="1"/>
          <p:nvPr/>
        </p:nvSpPr>
        <p:spPr>
          <a:xfrm>
            <a:off x="12719456" y="9546121"/>
            <a:ext cx="214629" cy="387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50" spc="-55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350" spc="-180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endParaRPr sz="1350">
              <a:latin typeface="Arial"/>
              <a:cs typeface="Arial"/>
            </a:endParaRPr>
          </a:p>
        </p:txBody>
      </p:sp>
      <p:sp>
        <p:nvSpPr>
          <p:cNvPr id="348" name="object 348"/>
          <p:cNvSpPr txBox="1"/>
          <p:nvPr/>
        </p:nvSpPr>
        <p:spPr>
          <a:xfrm>
            <a:off x="12901841" y="9729317"/>
            <a:ext cx="14986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70" dirty="0">
                <a:solidFill>
                  <a:srgbClr val="BDBCBF"/>
                </a:solidFill>
                <a:latin typeface="Arial"/>
                <a:cs typeface="Arial"/>
              </a:rPr>
              <a:t>_,,</a:t>
            </a:r>
            <a:endParaRPr sz="1050">
              <a:latin typeface="Arial"/>
              <a:cs typeface="Arial"/>
            </a:endParaRPr>
          </a:p>
        </p:txBody>
      </p:sp>
      <p:sp>
        <p:nvSpPr>
          <p:cNvPr id="349" name="object 349"/>
          <p:cNvSpPr txBox="1"/>
          <p:nvPr/>
        </p:nvSpPr>
        <p:spPr>
          <a:xfrm>
            <a:off x="12123180" y="9758061"/>
            <a:ext cx="27368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-190" dirty="0">
                <a:solidFill>
                  <a:srgbClr val="A3A1A3"/>
                </a:solidFill>
                <a:latin typeface="Arial"/>
                <a:cs typeface="Arial"/>
              </a:rPr>
              <a:t>.........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50" name="object 350"/>
          <p:cNvSpPr txBox="1"/>
          <p:nvPr/>
        </p:nvSpPr>
        <p:spPr>
          <a:xfrm>
            <a:off x="12845719" y="9728442"/>
            <a:ext cx="517525" cy="247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50" spc="-310" dirty="0">
                <a:solidFill>
                  <a:srgbClr val="A3A1A3"/>
                </a:solidFill>
                <a:latin typeface="Times New Roman"/>
                <a:cs typeface="Times New Roman"/>
              </a:rPr>
              <a:t>..._..,_,,_</a:t>
            </a:r>
            <a:r>
              <a:rPr sz="1750" spc="-27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750" spc="7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1750">
              <a:latin typeface="Times New Roman"/>
              <a:cs typeface="Times New Roman"/>
            </a:endParaRPr>
          </a:p>
        </p:txBody>
      </p:sp>
      <p:sp>
        <p:nvSpPr>
          <p:cNvPr id="351" name="object 351"/>
          <p:cNvSpPr txBox="1"/>
          <p:nvPr/>
        </p:nvSpPr>
        <p:spPr>
          <a:xfrm>
            <a:off x="12060046" y="9780206"/>
            <a:ext cx="14668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-260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endParaRPr sz="2050">
              <a:latin typeface="Arial"/>
              <a:cs typeface="Arial"/>
            </a:endParaRPr>
          </a:p>
        </p:txBody>
      </p:sp>
      <p:sp>
        <p:nvSpPr>
          <p:cNvPr id="352" name="object 352"/>
          <p:cNvSpPr txBox="1"/>
          <p:nvPr/>
        </p:nvSpPr>
        <p:spPr>
          <a:xfrm>
            <a:off x="12396763" y="9795642"/>
            <a:ext cx="991869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0675" algn="l"/>
              </a:tabLst>
            </a:pPr>
            <a:r>
              <a:rPr sz="1250" spc="-90" dirty="0">
                <a:solidFill>
                  <a:srgbClr val="A3A1A3"/>
                </a:solidFill>
                <a:latin typeface="Arial"/>
                <a:cs typeface="Arial"/>
              </a:rPr>
              <a:t>..,.	</a:t>
            </a:r>
            <a:r>
              <a:rPr sz="2850" spc="-397" baseline="1461" dirty="0">
                <a:solidFill>
                  <a:srgbClr val="A3A1A3"/>
                </a:solidFill>
                <a:latin typeface="Arial"/>
                <a:cs typeface="Arial"/>
              </a:rPr>
              <a:t>.....</a:t>
            </a:r>
            <a:r>
              <a:rPr sz="2850" spc="-494" baseline="1461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950" spc="787" baseline="2136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950" spc="-22" baseline="213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50" spc="-127" baseline="641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950" spc="-562" baseline="213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50" spc="-135" baseline="641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600" spc="-43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950" spc="-172" baseline="64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00" spc="-40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950" spc="-209" baseline="64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00" spc="-38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950" spc="-247" baseline="64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00" spc="-35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950" spc="-284" baseline="64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00" spc="-33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950" spc="-322" baseline="64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00" spc="-30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950" spc="-359" baseline="64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600" spc="-21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1600">
              <a:latin typeface="Arial"/>
              <a:cs typeface="Arial"/>
            </a:endParaRPr>
          </a:p>
        </p:txBody>
      </p:sp>
      <p:sp>
        <p:nvSpPr>
          <p:cNvPr id="353" name="object 353"/>
          <p:cNvSpPr txBox="1"/>
          <p:nvPr/>
        </p:nvSpPr>
        <p:spPr>
          <a:xfrm>
            <a:off x="12060046" y="9722239"/>
            <a:ext cx="37147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47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700" spc="-63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050" spc="-275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r>
              <a:rPr sz="2050" spc="-36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2050">
              <a:latin typeface="Arial"/>
              <a:cs typeface="Arial"/>
            </a:endParaRPr>
          </a:p>
        </p:txBody>
      </p:sp>
      <p:sp>
        <p:nvSpPr>
          <p:cNvPr id="354" name="object 354"/>
          <p:cNvSpPr txBox="1"/>
          <p:nvPr/>
        </p:nvSpPr>
        <p:spPr>
          <a:xfrm>
            <a:off x="12067059" y="9843406"/>
            <a:ext cx="23177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40" dirty="0">
                <a:solidFill>
                  <a:srgbClr val="A3A1A3"/>
                </a:solidFill>
                <a:latin typeface="Arial"/>
                <a:cs typeface="Arial"/>
              </a:rPr>
              <a:t>....,</a:t>
            </a:r>
            <a:endParaRPr sz="1300">
              <a:latin typeface="Arial"/>
              <a:cs typeface="Arial"/>
            </a:endParaRPr>
          </a:p>
        </p:txBody>
      </p:sp>
      <p:sp>
        <p:nvSpPr>
          <p:cNvPr id="355" name="object 355"/>
          <p:cNvSpPr txBox="1"/>
          <p:nvPr/>
        </p:nvSpPr>
        <p:spPr>
          <a:xfrm>
            <a:off x="12263479" y="9731925"/>
            <a:ext cx="7302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83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56" name="object 356"/>
          <p:cNvSpPr txBox="1"/>
          <p:nvPr/>
        </p:nvSpPr>
        <p:spPr>
          <a:xfrm>
            <a:off x="12067059" y="9976884"/>
            <a:ext cx="1266825" cy="260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1850" spc="-2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850" spc="-225" dirty="0">
                <a:solidFill>
                  <a:srgbClr val="A3A1A3"/>
                </a:solidFill>
                <a:latin typeface="Times New Roman"/>
                <a:cs typeface="Times New Roman"/>
              </a:rPr>
              <a:t>.........</a:t>
            </a:r>
            <a:r>
              <a:rPr sz="1850" spc="-2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850" spc="-235" dirty="0">
                <a:solidFill>
                  <a:srgbClr val="A3A1A3"/>
                </a:solidFill>
                <a:latin typeface="Times New Roman"/>
                <a:cs typeface="Times New Roman"/>
              </a:rPr>
              <a:t>.........</a:t>
            </a:r>
            <a:r>
              <a:rPr sz="1850" spc="-1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700" spc="240" dirty="0">
                <a:solidFill>
                  <a:srgbClr val="A3A1A3"/>
                </a:solidFill>
                <a:latin typeface="Times New Roman"/>
                <a:cs typeface="Times New Roman"/>
              </a:rPr>
              <a:t>,,_._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57" name="object 357"/>
          <p:cNvSpPr txBox="1"/>
          <p:nvPr/>
        </p:nvSpPr>
        <p:spPr>
          <a:xfrm>
            <a:off x="12060046" y="10127794"/>
            <a:ext cx="20002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245" dirty="0">
                <a:solidFill>
                  <a:srgbClr val="A3A1A3"/>
                </a:solidFill>
                <a:latin typeface="Arial"/>
                <a:cs typeface="Arial"/>
              </a:rPr>
              <a:t>,_</a:t>
            </a:r>
            <a:endParaRPr sz="1050">
              <a:latin typeface="Arial"/>
              <a:cs typeface="Arial"/>
            </a:endParaRPr>
          </a:p>
        </p:txBody>
      </p:sp>
      <p:sp>
        <p:nvSpPr>
          <p:cNvPr id="358" name="object 358"/>
          <p:cNvSpPr txBox="1"/>
          <p:nvPr/>
        </p:nvSpPr>
        <p:spPr>
          <a:xfrm>
            <a:off x="12691389" y="10036573"/>
            <a:ext cx="689610" cy="27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60" dirty="0">
                <a:solidFill>
                  <a:srgbClr val="A3A1A3"/>
                </a:solidFill>
                <a:latin typeface="Arial"/>
                <a:cs typeface="Arial"/>
              </a:rPr>
              <a:t>......</a:t>
            </a:r>
            <a:r>
              <a:rPr sz="1300" spc="-135" dirty="0">
                <a:solidFill>
                  <a:srgbClr val="A3A1A3"/>
                </a:solidFill>
                <a:latin typeface="Arial"/>
                <a:cs typeface="Arial"/>
              </a:rPr>
              <a:t>,</a:t>
            </a:r>
            <a:r>
              <a:rPr sz="1950" spc="-240" dirty="0">
                <a:solidFill>
                  <a:srgbClr val="A3A1A3"/>
                </a:solidFill>
                <a:latin typeface="Times New Roman"/>
                <a:cs typeface="Times New Roman"/>
              </a:rPr>
              <a:t>..........</a:t>
            </a:r>
            <a:r>
              <a:rPr sz="1950" spc="-16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50" spc="-18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359" name="object 359"/>
          <p:cNvSpPr txBox="1"/>
          <p:nvPr/>
        </p:nvSpPr>
        <p:spPr>
          <a:xfrm>
            <a:off x="12067059" y="10027141"/>
            <a:ext cx="128333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36319" algn="l"/>
              </a:tabLst>
            </a:pPr>
            <a:r>
              <a:rPr sz="3000" spc="-670" dirty="0">
                <a:solidFill>
                  <a:srgbClr val="A3A1A3"/>
                </a:solidFill>
                <a:latin typeface="Times New Roman"/>
                <a:cs typeface="Times New Roman"/>
              </a:rPr>
              <a:t>-ra</a:t>
            </a:r>
            <a:r>
              <a:rPr sz="3000" spc="-61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000" spc="-34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000" spc="-470" dirty="0">
                <a:solidFill>
                  <a:srgbClr val="A3A1A3"/>
                </a:solidFill>
                <a:latin typeface="Times New Roman"/>
                <a:cs typeface="Times New Roman"/>
              </a:rPr>
              <a:t>0--</a:t>
            </a:r>
            <a:r>
              <a:rPr sz="3000" spc="-229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000" spc="-525" dirty="0">
                <a:solidFill>
                  <a:srgbClr val="A3A1A3"/>
                </a:solidFill>
                <a:latin typeface="Times New Roman"/>
                <a:cs typeface="Times New Roman"/>
              </a:rPr>
              <a:t>.....</a:t>
            </a:r>
            <a:r>
              <a:rPr sz="30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3000" spc="-505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r>
              <a:rPr sz="3000" spc="-4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000" spc="-3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000" spc="-6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360" name="object 360"/>
          <p:cNvSpPr txBox="1"/>
          <p:nvPr/>
        </p:nvSpPr>
        <p:spPr>
          <a:xfrm>
            <a:off x="12060046" y="10251153"/>
            <a:ext cx="295910" cy="171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220" dirty="0">
                <a:solidFill>
                  <a:srgbClr val="A3A1A3"/>
                </a:solidFill>
                <a:latin typeface="Times New Roman"/>
                <a:cs typeface="Times New Roman"/>
              </a:rPr>
              <a:t>...-</a:t>
            </a:r>
            <a:endParaRPr sz="1150">
              <a:latin typeface="Times New Roman"/>
              <a:cs typeface="Times New Roman"/>
            </a:endParaRPr>
          </a:p>
        </p:txBody>
      </p:sp>
      <p:sp>
        <p:nvSpPr>
          <p:cNvPr id="361" name="object 361"/>
          <p:cNvSpPr txBox="1"/>
          <p:nvPr/>
        </p:nvSpPr>
        <p:spPr>
          <a:xfrm>
            <a:off x="12754521" y="10220495"/>
            <a:ext cx="624205" cy="209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50" spc="90" dirty="0">
                <a:solidFill>
                  <a:srgbClr val="A3A1A3"/>
                </a:solidFill>
                <a:latin typeface="Times New Roman"/>
                <a:cs typeface="Times New Roman"/>
              </a:rPr>
              <a:t>----....-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362" name="object 362"/>
          <p:cNvSpPr txBox="1"/>
          <p:nvPr/>
        </p:nvSpPr>
        <p:spPr>
          <a:xfrm>
            <a:off x="12060046" y="10248992"/>
            <a:ext cx="934719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-155" dirty="0">
                <a:solidFill>
                  <a:srgbClr val="A3A1A3"/>
                </a:solidFill>
                <a:latin typeface="Arial"/>
                <a:cs typeface="Arial"/>
              </a:rPr>
              <a:t>.....-....</a:t>
            </a:r>
            <a:r>
              <a:rPr sz="1300" spc="-210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1500" spc="-180" dirty="0">
                <a:solidFill>
                  <a:srgbClr val="A3A1A3"/>
                </a:solidFill>
                <a:latin typeface="Times New Roman"/>
                <a:cs typeface="Times New Roman"/>
              </a:rPr>
              <a:t>.......</a:t>
            </a:r>
            <a:r>
              <a:rPr sz="1500" spc="-1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8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r>
              <a:rPr sz="900" spc="200" dirty="0">
                <a:solidFill>
                  <a:srgbClr val="A3A1A3"/>
                </a:solidFill>
                <a:latin typeface="Arial"/>
                <a:cs typeface="Arial"/>
              </a:rPr>
              <a:t>_</a:t>
            </a:r>
            <a:r>
              <a:rPr sz="1650" spc="-210" dirty="0">
                <a:solidFill>
                  <a:srgbClr val="A3A1A3"/>
                </a:solidFill>
                <a:latin typeface="Times New Roman"/>
                <a:cs typeface="Times New Roman"/>
              </a:rPr>
              <a:t>.........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363" name="object 363"/>
          <p:cNvSpPr txBox="1"/>
          <p:nvPr/>
        </p:nvSpPr>
        <p:spPr>
          <a:xfrm>
            <a:off x="11935482" y="10146519"/>
            <a:ext cx="15049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205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64" name="object 364"/>
          <p:cNvSpPr txBox="1"/>
          <p:nvPr/>
        </p:nvSpPr>
        <p:spPr>
          <a:xfrm>
            <a:off x="12459899" y="10146519"/>
            <a:ext cx="40576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9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200" spc="-61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200" spc="-3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200" spc="-65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450" spc="-185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endParaRPr sz="1450">
              <a:latin typeface="Arial"/>
              <a:cs typeface="Arial"/>
            </a:endParaRPr>
          </a:p>
        </p:txBody>
      </p:sp>
      <p:sp>
        <p:nvSpPr>
          <p:cNvPr id="365" name="object 365"/>
          <p:cNvSpPr txBox="1"/>
          <p:nvPr/>
        </p:nvSpPr>
        <p:spPr>
          <a:xfrm>
            <a:off x="12838709" y="10386673"/>
            <a:ext cx="53403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93700" algn="l"/>
              </a:tabLst>
            </a:pPr>
            <a:r>
              <a:rPr sz="850" spc="120" dirty="0">
                <a:solidFill>
                  <a:srgbClr val="A3A1A3"/>
                </a:solidFill>
                <a:latin typeface="Times New Roman"/>
                <a:cs typeface="Times New Roman"/>
              </a:rPr>
              <a:t>...,.	</a:t>
            </a:r>
            <a:r>
              <a:rPr sz="850" spc="180" dirty="0">
                <a:solidFill>
                  <a:srgbClr val="A3A1A3"/>
                </a:solidFill>
                <a:latin typeface="Times New Roman"/>
                <a:cs typeface="Times New Roman"/>
              </a:rPr>
              <a:t>._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66" name="object 366"/>
          <p:cNvSpPr txBox="1"/>
          <p:nvPr/>
        </p:nvSpPr>
        <p:spPr>
          <a:xfrm>
            <a:off x="12067059" y="10198307"/>
            <a:ext cx="1311275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87375" algn="l"/>
              </a:tabLst>
            </a:pPr>
            <a:r>
              <a:rPr sz="3150" spc="-430" dirty="0">
                <a:solidFill>
                  <a:srgbClr val="A3A1A3"/>
                </a:solidFill>
                <a:latin typeface="Arial"/>
                <a:cs typeface="Arial"/>
              </a:rPr>
              <a:t>...	</a:t>
            </a:r>
            <a:r>
              <a:rPr sz="950" spc="-20" dirty="0">
                <a:solidFill>
                  <a:srgbClr val="A3A1A3"/>
                </a:solidFill>
                <a:latin typeface="Times New Roman"/>
                <a:cs typeface="Times New Roman"/>
              </a:rPr>
              <a:t>...,_,</a:t>
            </a:r>
            <a:r>
              <a:rPr sz="950" spc="2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100" spc="-55" dirty="0">
                <a:solidFill>
                  <a:srgbClr val="A3A1A3"/>
                </a:solidFill>
                <a:latin typeface="Arial"/>
                <a:cs typeface="Arial"/>
              </a:rPr>
              <a:t>..,....</a:t>
            </a:r>
            <a:r>
              <a:rPr sz="1100" spc="-114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100" spc="-260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800" spc="390" dirty="0">
                <a:solidFill>
                  <a:srgbClr val="A3A1A3"/>
                </a:solidFill>
                <a:latin typeface="Arial"/>
                <a:cs typeface="Arial"/>
              </a:rPr>
              <a:t>._</a:t>
            </a:r>
            <a:endParaRPr sz="800">
              <a:latin typeface="Arial"/>
              <a:cs typeface="Arial"/>
            </a:endParaRPr>
          </a:p>
        </p:txBody>
      </p:sp>
      <p:sp>
        <p:nvSpPr>
          <p:cNvPr id="367" name="object 367"/>
          <p:cNvSpPr txBox="1"/>
          <p:nvPr/>
        </p:nvSpPr>
        <p:spPr>
          <a:xfrm>
            <a:off x="12060046" y="10349252"/>
            <a:ext cx="67627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46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200" spc="-23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200" spc="-35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200" spc="-46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200" spc="-570" dirty="0">
                <a:solidFill>
                  <a:srgbClr val="8E8A8E"/>
                </a:solidFill>
                <a:latin typeface="Times New Roman"/>
                <a:cs typeface="Times New Roman"/>
              </a:rPr>
              <a:t>·</a:t>
            </a:r>
            <a:r>
              <a:rPr sz="3200" spc="79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368" name="object 368"/>
          <p:cNvSpPr txBox="1"/>
          <p:nvPr/>
        </p:nvSpPr>
        <p:spPr>
          <a:xfrm>
            <a:off x="13830757" y="1723758"/>
            <a:ext cx="2808605" cy="3689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400"/>
              </a:lnSpc>
            </a:pPr>
            <a:r>
              <a:rPr sz="1100" spc="-2285" dirty="0">
                <a:solidFill>
                  <a:srgbClr val="8C9CC8"/>
                </a:solidFill>
                <a:latin typeface="Arial"/>
                <a:cs typeface="Arial"/>
              </a:rPr>
              <a:t>·</a:t>
            </a:r>
            <a:r>
              <a:rPr sz="1100" spc="-10" dirty="0">
                <a:solidFill>
                  <a:srgbClr val="5972AF"/>
                </a:solidFill>
                <a:latin typeface="Arial"/>
                <a:cs typeface="Arial"/>
              </a:rPr>
              <a:t>06Sl3ATEJl</a:t>
            </a:r>
            <a:r>
              <a:rPr sz="1100" spc="-15" dirty="0">
                <a:solidFill>
                  <a:srgbClr val="5972AF"/>
                </a:solidFill>
                <a:latin typeface="Arial"/>
                <a:cs typeface="Arial"/>
              </a:rPr>
              <a:t>b</a:t>
            </a:r>
            <a:r>
              <a:rPr sz="1100" spc="-10" dirty="0">
                <a:solidFill>
                  <a:srgbClr val="5972AF"/>
                </a:solidFill>
                <a:latin typeface="Arial"/>
                <a:cs typeface="Arial"/>
              </a:rPr>
              <a:t>HO</a:t>
            </a:r>
            <a:r>
              <a:rPr sz="1100" spc="-25" dirty="0">
                <a:solidFill>
                  <a:srgbClr val="5972AF"/>
                </a:solidFill>
                <a:latin typeface="Arial"/>
                <a:cs typeface="Arial"/>
              </a:rPr>
              <a:t> </a:t>
            </a:r>
            <a:r>
              <a:rPr sz="1100" spc="5" dirty="0">
                <a:solidFill>
                  <a:srgbClr val="5972AF"/>
                </a:solidFill>
                <a:latin typeface="Arial"/>
                <a:cs typeface="Arial"/>
              </a:rPr>
              <a:t>6YAY</a:t>
            </a:r>
            <a:r>
              <a:rPr sz="1100" spc="-25" dirty="0">
                <a:solidFill>
                  <a:srgbClr val="5972AF"/>
                </a:solidFill>
                <a:latin typeface="Arial"/>
                <a:cs typeface="Arial"/>
              </a:rPr>
              <a:t> </a:t>
            </a:r>
            <a:r>
              <a:rPr sz="1050" spc="-50" dirty="0">
                <a:solidFill>
                  <a:srgbClr val="5972AF"/>
                </a:solidFill>
                <a:latin typeface="Arial"/>
                <a:cs typeface="Arial"/>
              </a:rPr>
              <a:t>P</a:t>
            </a:r>
            <a:r>
              <a:rPr sz="1050" spc="140" dirty="0">
                <a:solidFill>
                  <a:srgbClr val="5972AF"/>
                </a:solidFill>
                <a:latin typeface="Arial"/>
                <a:cs typeface="Arial"/>
              </a:rPr>
              <a:t>A6</a:t>
            </a:r>
            <a:r>
              <a:rPr sz="1050" spc="90" dirty="0">
                <a:solidFill>
                  <a:srgbClr val="5972AF"/>
                </a:solidFill>
                <a:latin typeface="Arial"/>
                <a:cs typeface="Arial"/>
              </a:rPr>
              <a:t>0</a:t>
            </a:r>
            <a:r>
              <a:rPr sz="1050" spc="20" dirty="0">
                <a:solidFill>
                  <a:srgbClr val="5972AF"/>
                </a:solidFill>
                <a:latin typeface="Arial"/>
                <a:cs typeface="Arial"/>
              </a:rPr>
              <a:t>TA</a:t>
            </a:r>
            <a:r>
              <a:rPr sz="1050" spc="-60" dirty="0">
                <a:solidFill>
                  <a:srgbClr val="5972AF"/>
                </a:solidFill>
                <a:latin typeface="Arial"/>
                <a:cs typeface="Arial"/>
              </a:rPr>
              <a:t>T</a:t>
            </a:r>
            <a:r>
              <a:rPr sz="1050" spc="220" dirty="0">
                <a:solidFill>
                  <a:srgbClr val="5972AF"/>
                </a:solidFill>
                <a:latin typeface="Arial"/>
                <a:cs typeface="Arial"/>
              </a:rPr>
              <a:t>b</a:t>
            </a:r>
            <a:r>
              <a:rPr sz="1050" spc="-105" dirty="0">
                <a:solidFill>
                  <a:srgbClr val="5972AF"/>
                </a:solidFill>
                <a:latin typeface="Arial"/>
                <a:cs typeface="Arial"/>
              </a:rPr>
              <a:t> </a:t>
            </a:r>
            <a:r>
              <a:rPr sz="1400" spc="50" dirty="0">
                <a:solidFill>
                  <a:srgbClr val="5972AF"/>
                </a:solidFill>
                <a:latin typeface="Arial"/>
                <a:cs typeface="Arial"/>
              </a:rPr>
              <a:t>no</a:t>
            </a:r>
            <a:endParaRPr sz="1400">
              <a:latin typeface="Arial"/>
              <a:cs typeface="Arial"/>
            </a:endParaRPr>
          </a:p>
          <a:p>
            <a:pPr marL="318135">
              <a:lnSpc>
                <a:spcPts val="1580"/>
              </a:lnSpc>
            </a:pPr>
            <a:r>
              <a:rPr sz="1100" spc="-10" dirty="0">
                <a:solidFill>
                  <a:srgbClr val="5972AF"/>
                </a:solidFill>
                <a:latin typeface="Arial"/>
                <a:cs typeface="Arial"/>
              </a:rPr>
              <a:t>CB</a:t>
            </a:r>
            <a:r>
              <a:rPr sz="1100" spc="-130" dirty="0">
                <a:solidFill>
                  <a:srgbClr val="5972AF"/>
                </a:solidFill>
                <a:latin typeface="Arial"/>
                <a:cs typeface="Arial"/>
              </a:rPr>
              <a:t>O</a:t>
            </a:r>
            <a:r>
              <a:rPr sz="1100" spc="-75" dirty="0">
                <a:solidFill>
                  <a:srgbClr val="5972AF"/>
                </a:solidFill>
                <a:latin typeface="Arial"/>
                <a:cs typeface="Arial"/>
              </a:rPr>
              <a:t>EYI</a:t>
            </a:r>
            <a:r>
              <a:rPr sz="1100" spc="-114" dirty="0">
                <a:solidFill>
                  <a:srgbClr val="5972AF"/>
                </a:solidFill>
                <a:latin typeface="Arial"/>
                <a:cs typeface="Arial"/>
              </a:rPr>
              <a:t> </a:t>
            </a:r>
            <a:r>
              <a:rPr sz="1100" spc="30" dirty="0">
                <a:solidFill>
                  <a:srgbClr val="5972AF"/>
                </a:solidFill>
                <a:latin typeface="Arial"/>
                <a:cs typeface="Arial"/>
              </a:rPr>
              <a:t>C</a:t>
            </a:r>
            <a:r>
              <a:rPr sz="1550" spc="-210" dirty="0">
                <a:solidFill>
                  <a:srgbClr val="5972AF"/>
                </a:solidFill>
                <a:latin typeface="Times New Roman"/>
                <a:cs typeface="Times New Roman"/>
              </a:rPr>
              <a:t>nEt.tKAll</a:t>
            </a:r>
            <a:r>
              <a:rPr sz="1550" spc="-160" dirty="0">
                <a:solidFill>
                  <a:srgbClr val="5972AF"/>
                </a:solidFill>
                <a:latin typeface="Times New Roman"/>
                <a:cs typeface="Times New Roman"/>
              </a:rPr>
              <a:t> </a:t>
            </a:r>
            <a:r>
              <a:rPr sz="1100" spc="20" dirty="0">
                <a:solidFill>
                  <a:srgbClr val="5972AF"/>
                </a:solidFill>
                <a:latin typeface="Arial"/>
                <a:cs typeface="Arial"/>
              </a:rPr>
              <a:t>b</a:t>
            </a:r>
            <a:r>
              <a:rPr sz="1100" spc="-55" dirty="0">
                <a:solidFill>
                  <a:srgbClr val="5972AF"/>
                </a:solidFill>
                <a:latin typeface="Arial"/>
                <a:cs typeface="Arial"/>
              </a:rPr>
              <a:t>H</a:t>
            </a:r>
            <a:r>
              <a:rPr sz="1100" spc="225" dirty="0">
                <a:solidFill>
                  <a:srgbClr val="5972AF"/>
                </a:solidFill>
                <a:latin typeface="Arial"/>
                <a:cs typeface="Arial"/>
              </a:rPr>
              <a:t>Ocn</a:t>
            </a:r>
            <a:r>
              <a:rPr sz="1100" spc="-40" dirty="0">
                <a:solidFill>
                  <a:srgbClr val="5972AF"/>
                </a:solidFill>
                <a:latin typeface="Arial"/>
                <a:cs typeface="Arial"/>
              </a:rPr>
              <a:t>l</a:t>
            </a:r>
            <a:r>
              <a:rPr sz="1100" spc="305" dirty="0">
                <a:solidFill>
                  <a:srgbClr val="8C9CC8"/>
                </a:solidFill>
                <a:latin typeface="Arial"/>
                <a:cs typeface="Arial"/>
              </a:rPr>
              <a:t>•</a:t>
            </a:r>
            <a:endParaRPr sz="1100">
              <a:latin typeface="Arial"/>
              <a:cs typeface="Arial"/>
            </a:endParaRPr>
          </a:p>
        </p:txBody>
      </p:sp>
      <p:sp>
        <p:nvSpPr>
          <p:cNvPr id="369" name="object 369"/>
          <p:cNvSpPr txBox="1"/>
          <p:nvPr/>
        </p:nvSpPr>
        <p:spPr>
          <a:xfrm>
            <a:off x="14129461" y="3457697"/>
            <a:ext cx="204470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spc="-400" dirty="0">
                <a:solidFill>
                  <a:srgbClr val="7E7980"/>
                </a:solidFill>
                <a:latin typeface="Arial"/>
                <a:cs typeface="Arial"/>
              </a:rPr>
              <a:t>--</a:t>
            </a:r>
            <a:endParaRPr sz="3300">
              <a:latin typeface="Arial"/>
              <a:cs typeface="Arial"/>
            </a:endParaRPr>
          </a:p>
        </p:txBody>
      </p:sp>
      <p:sp>
        <p:nvSpPr>
          <p:cNvPr id="370" name="object 370"/>
          <p:cNvSpPr txBox="1"/>
          <p:nvPr/>
        </p:nvSpPr>
        <p:spPr>
          <a:xfrm>
            <a:off x="14192592" y="3453577"/>
            <a:ext cx="476884" cy="635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800" spc="38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4800" spc="-3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4800">
              <a:latin typeface="Times New Roman"/>
              <a:cs typeface="Times New Roman"/>
            </a:endParaRPr>
          </a:p>
        </p:txBody>
      </p:sp>
      <p:sp>
        <p:nvSpPr>
          <p:cNvPr id="371" name="object 371"/>
          <p:cNvSpPr txBox="1"/>
          <p:nvPr/>
        </p:nvSpPr>
        <p:spPr>
          <a:xfrm>
            <a:off x="14241704" y="3564643"/>
            <a:ext cx="889635" cy="514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31495" algn="l"/>
              </a:tabLst>
            </a:pPr>
            <a:r>
              <a:rPr sz="3200" spc="-175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3200" spc="-18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3200" spc="-295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1400" spc="-13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4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2950" spc="-715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2950" spc="6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950" spc="-27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300" spc="-29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300" spc="-44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3850" spc="-116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endParaRPr sz="3850">
              <a:latin typeface="Times New Roman"/>
              <a:cs typeface="Times New Roman"/>
            </a:endParaRPr>
          </a:p>
        </p:txBody>
      </p:sp>
      <p:sp>
        <p:nvSpPr>
          <p:cNvPr id="372" name="object 372"/>
          <p:cNvSpPr txBox="1"/>
          <p:nvPr/>
        </p:nvSpPr>
        <p:spPr>
          <a:xfrm>
            <a:off x="14129461" y="3730568"/>
            <a:ext cx="139827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6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500" spc="-45" dirty="0">
                <a:solidFill>
                  <a:srgbClr val="7E7980"/>
                </a:solidFill>
                <a:latin typeface="Times New Roman"/>
                <a:cs typeface="Times New Roman"/>
              </a:rPr>
              <a:t>...-</a:t>
            </a:r>
            <a:r>
              <a:rPr sz="2500" spc="2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500" spc="-37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500" spc="-35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500" spc="-135" dirty="0">
                <a:solidFill>
                  <a:srgbClr val="7E7980"/>
                </a:solidFill>
                <a:latin typeface="Times New Roman"/>
                <a:cs typeface="Times New Roman"/>
              </a:rPr>
              <a:t>·</a:t>
            </a:r>
            <a:r>
              <a:rPr sz="2500" spc="10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2500" spc="254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500" spc="-10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2500" spc="-27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500" spc="-31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500" spc="-135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373" name="object 373"/>
          <p:cNvSpPr txBox="1"/>
          <p:nvPr/>
        </p:nvSpPr>
        <p:spPr>
          <a:xfrm>
            <a:off x="14129461" y="3918279"/>
            <a:ext cx="135445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-125" dirty="0">
                <a:solidFill>
                  <a:srgbClr val="A3A1A3"/>
                </a:solidFill>
                <a:latin typeface="Times New Roman"/>
                <a:cs typeface="Times New Roman"/>
              </a:rPr>
              <a:t>t.</a:t>
            </a:r>
            <a:r>
              <a:rPr sz="800" spc="-16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800" spc="-1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800" spc="-9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800" spc="3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800" spc="6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800" spc="229" dirty="0">
                <a:solidFill>
                  <a:srgbClr val="7E7980"/>
                </a:solidFill>
                <a:latin typeface="Times New Roman"/>
                <a:cs typeface="Times New Roman"/>
              </a:rPr>
              <a:t>...</a:t>
            </a:r>
            <a:r>
              <a:rPr sz="800" spc="11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800" spc="200" dirty="0">
                <a:solidFill>
                  <a:srgbClr val="7E7980"/>
                </a:solidFill>
                <a:latin typeface="Times New Roman"/>
                <a:cs typeface="Times New Roman"/>
              </a:rPr>
              <a:t>.....</a:t>
            </a:r>
            <a:r>
              <a:rPr sz="800" spc="-10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800" spc="2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800" spc="225" dirty="0">
                <a:solidFill>
                  <a:srgbClr val="7E7980"/>
                </a:solidFill>
                <a:latin typeface="Times New Roman"/>
                <a:cs typeface="Times New Roman"/>
              </a:rPr>
              <a:t>..</a:t>
            </a:r>
            <a:r>
              <a:rPr sz="800" spc="15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800" spc="254" dirty="0">
                <a:solidFill>
                  <a:srgbClr val="8E8A8E"/>
                </a:solidFill>
                <a:latin typeface="Times New Roman"/>
                <a:cs typeface="Times New Roman"/>
              </a:rPr>
              <a:t>-.-.</a:t>
            </a:r>
            <a:r>
              <a:rPr sz="800" spc="21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800" spc="250" dirty="0">
                <a:solidFill>
                  <a:srgbClr val="8E8A8E"/>
                </a:solidFill>
                <a:latin typeface="Times New Roman"/>
                <a:cs typeface="Times New Roman"/>
              </a:rPr>
              <a:t>...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374" name="object 374"/>
          <p:cNvSpPr txBox="1"/>
          <p:nvPr/>
        </p:nvSpPr>
        <p:spPr>
          <a:xfrm>
            <a:off x="14122438" y="3699097"/>
            <a:ext cx="829310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150" spc="-755" dirty="0">
                <a:solidFill>
                  <a:srgbClr val="7E7980"/>
                </a:solidFill>
                <a:latin typeface="Times New Roman"/>
                <a:cs typeface="Times New Roman"/>
              </a:rPr>
              <a:t>_</a:t>
            </a:r>
            <a:r>
              <a:rPr sz="2200" spc="-40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200" spc="-4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200" spc="-140" dirty="0">
                <a:solidFill>
                  <a:srgbClr val="7E7980"/>
                </a:solidFill>
                <a:latin typeface="Times New Roman"/>
                <a:cs typeface="Times New Roman"/>
              </a:rPr>
              <a:t>....</a:t>
            </a:r>
            <a:r>
              <a:rPr sz="2200" spc="-32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200" spc="-285" dirty="0">
                <a:solidFill>
                  <a:srgbClr val="7E7980"/>
                </a:solidFill>
                <a:latin typeface="Times New Roman"/>
                <a:cs typeface="Times New Roman"/>
              </a:rPr>
              <a:t>............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75" name="object 375"/>
          <p:cNvSpPr txBox="1"/>
          <p:nvPr/>
        </p:nvSpPr>
        <p:spPr>
          <a:xfrm>
            <a:off x="14926005" y="3796180"/>
            <a:ext cx="454659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200" spc="-285" dirty="0">
                <a:solidFill>
                  <a:srgbClr val="7E7980"/>
                </a:solidFill>
                <a:latin typeface="Times New Roman"/>
                <a:cs typeface="Times New Roman"/>
              </a:rPr>
              <a:t>......</a:t>
            </a:r>
            <a:r>
              <a:rPr sz="2200" spc="-16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200" spc="-195" dirty="0">
                <a:solidFill>
                  <a:srgbClr val="7E7980"/>
                </a:solidFill>
                <a:latin typeface="Times New Roman"/>
                <a:cs typeface="Times New Roman"/>
              </a:rPr>
              <a:t>...</a:t>
            </a:r>
            <a:r>
              <a:rPr sz="2200" spc="-26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endParaRPr sz="2200">
              <a:latin typeface="Times New Roman"/>
              <a:cs typeface="Times New Roman"/>
            </a:endParaRPr>
          </a:p>
        </p:txBody>
      </p:sp>
      <p:sp>
        <p:nvSpPr>
          <p:cNvPr id="376" name="object 376"/>
          <p:cNvSpPr txBox="1"/>
          <p:nvPr/>
        </p:nvSpPr>
        <p:spPr>
          <a:xfrm>
            <a:off x="15350058" y="3820332"/>
            <a:ext cx="95250" cy="27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-545" dirty="0">
                <a:solidFill>
                  <a:srgbClr val="7E7980"/>
                </a:solidFill>
                <a:latin typeface="Arial"/>
                <a:cs typeface="Arial"/>
              </a:rPr>
              <a:t>_</a:t>
            </a:r>
            <a:endParaRPr sz="1950">
              <a:latin typeface="Arial"/>
              <a:cs typeface="Arial"/>
            </a:endParaRPr>
          </a:p>
        </p:txBody>
      </p:sp>
      <p:sp>
        <p:nvSpPr>
          <p:cNvPr id="377" name="object 377"/>
          <p:cNvSpPr txBox="1"/>
          <p:nvPr/>
        </p:nvSpPr>
        <p:spPr>
          <a:xfrm>
            <a:off x="14129461" y="3997593"/>
            <a:ext cx="133858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17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1050" spc="215" dirty="0">
                <a:solidFill>
                  <a:srgbClr val="7E7980"/>
                </a:solidFill>
                <a:latin typeface="Times New Roman"/>
                <a:cs typeface="Times New Roman"/>
              </a:rPr>
              <a:t>•</a:t>
            </a:r>
            <a:r>
              <a:rPr sz="1050" spc="-80" dirty="0">
                <a:solidFill>
                  <a:srgbClr val="BDBCBF"/>
                </a:solidFill>
                <a:latin typeface="Times New Roman"/>
                <a:cs typeface="Times New Roman"/>
              </a:rPr>
              <a:t>r</a:t>
            </a:r>
            <a:r>
              <a:rPr sz="1050" spc="615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1050" spc="64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050" spc="50" dirty="0">
                <a:solidFill>
                  <a:srgbClr val="8E8A8E"/>
                </a:solidFill>
                <a:latin typeface="Times New Roman"/>
                <a:cs typeface="Times New Roman"/>
              </a:rPr>
              <a:t>..._....,._.....,.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78" name="object 378"/>
          <p:cNvSpPr txBox="1"/>
          <p:nvPr/>
        </p:nvSpPr>
        <p:spPr>
          <a:xfrm>
            <a:off x="15195728" y="3914335"/>
            <a:ext cx="306705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50" spc="102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endParaRPr sz="3550">
              <a:latin typeface="Arial"/>
              <a:cs typeface="Arial"/>
            </a:endParaRPr>
          </a:p>
        </p:txBody>
      </p:sp>
      <p:sp>
        <p:nvSpPr>
          <p:cNvPr id="379" name="object 379"/>
          <p:cNvSpPr txBox="1"/>
          <p:nvPr/>
        </p:nvSpPr>
        <p:spPr>
          <a:xfrm>
            <a:off x="14122438" y="3959385"/>
            <a:ext cx="135255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05180" algn="l"/>
              </a:tabLst>
            </a:pPr>
            <a:r>
              <a:rPr sz="950" spc="145" dirty="0">
                <a:solidFill>
                  <a:srgbClr val="7E7980"/>
                </a:solidFill>
                <a:latin typeface="Times New Roman"/>
                <a:cs typeface="Times New Roman"/>
              </a:rPr>
              <a:t>....,</a:t>
            </a:r>
            <a:r>
              <a:rPr sz="950" spc="345" dirty="0">
                <a:solidFill>
                  <a:srgbClr val="7E7980"/>
                </a:solidFill>
                <a:latin typeface="Times New Roman"/>
                <a:cs typeface="Times New Roman"/>
              </a:rPr>
              <a:t>_</a:t>
            </a:r>
            <a:r>
              <a:rPr sz="2450" spc="-3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spc="-270" dirty="0">
                <a:solidFill>
                  <a:srgbClr val="7E7980"/>
                </a:solidFill>
                <a:latin typeface="Times New Roman"/>
                <a:cs typeface="Times New Roman"/>
              </a:rPr>
              <a:t>....</a:t>
            </a:r>
            <a:r>
              <a:rPr sz="2450" dirty="0">
                <a:solidFill>
                  <a:srgbClr val="7E7980"/>
                </a:solidFill>
                <a:latin typeface="Times New Roman"/>
                <a:cs typeface="Times New Roman"/>
              </a:rPr>
              <a:t>	</a:t>
            </a:r>
            <a:r>
              <a:rPr sz="1050" spc="-2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050" dirty="0">
                <a:solidFill>
                  <a:srgbClr val="7E7980"/>
                </a:solidFill>
                <a:latin typeface="Times New Roman"/>
                <a:cs typeface="Times New Roman"/>
              </a:rPr>
              <a:t>   </a:t>
            </a:r>
            <a:r>
              <a:rPr sz="1050" spc="-7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1050" spc="-25" dirty="0">
                <a:solidFill>
                  <a:srgbClr val="7E7980"/>
                </a:solidFill>
                <a:latin typeface="Times New Roman"/>
                <a:cs typeface="Times New Roman"/>
              </a:rPr>
              <a:t>...,_</a:t>
            </a:r>
            <a:r>
              <a:rPr sz="1050" spc="30" dirty="0">
                <a:solidFill>
                  <a:srgbClr val="7E7980"/>
                </a:solidFill>
                <a:latin typeface="Times New Roman"/>
                <a:cs typeface="Times New Roman"/>
              </a:rPr>
              <a:t>,</a:t>
            </a:r>
            <a:r>
              <a:rPr sz="1050" spc="1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050" spc="-30" dirty="0">
                <a:solidFill>
                  <a:srgbClr val="A3A1A3"/>
                </a:solidFill>
                <a:latin typeface="Times New Roman"/>
                <a:cs typeface="Times New Roman"/>
              </a:rPr>
              <a:t>.,..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80" name="object 380"/>
          <p:cNvSpPr txBox="1"/>
          <p:nvPr/>
        </p:nvSpPr>
        <p:spPr>
          <a:xfrm>
            <a:off x="14122438" y="4093364"/>
            <a:ext cx="1343025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50" spc="-325" dirty="0">
                <a:solidFill>
                  <a:srgbClr val="8E8A8E"/>
                </a:solidFill>
                <a:latin typeface="Arial"/>
                <a:cs typeface="Arial"/>
              </a:rPr>
              <a:t>lii'!W</a:t>
            </a:r>
            <a:r>
              <a:rPr sz="2150" spc="-135" dirty="0">
                <a:solidFill>
                  <a:srgbClr val="8E8A8E"/>
                </a:solidFill>
                <a:latin typeface="Arial"/>
                <a:cs typeface="Arial"/>
              </a:rPr>
              <a:t>'</a:t>
            </a:r>
            <a:r>
              <a:rPr sz="2150" spc="-330" dirty="0">
                <a:solidFill>
                  <a:srgbClr val="8E8A8E"/>
                </a:solidFill>
                <a:latin typeface="Arial"/>
                <a:cs typeface="Arial"/>
              </a:rPr>
              <a:t>6"-..-...</a:t>
            </a:r>
            <a:r>
              <a:rPr sz="2150" spc="-19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150" spc="12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150" spc="10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150" spc="-390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2150" spc="-225" dirty="0">
                <a:solidFill>
                  <a:srgbClr val="8E8A8E"/>
                </a:solidFill>
                <a:latin typeface="Arial"/>
                <a:cs typeface="Arial"/>
              </a:rPr>
              <a:t>--­</a:t>
            </a:r>
            <a:endParaRPr sz="2150">
              <a:latin typeface="Arial"/>
              <a:cs typeface="Arial"/>
            </a:endParaRPr>
          </a:p>
        </p:txBody>
      </p:sp>
      <p:sp>
        <p:nvSpPr>
          <p:cNvPr id="381" name="object 381"/>
          <p:cNvSpPr txBox="1"/>
          <p:nvPr/>
        </p:nvSpPr>
        <p:spPr>
          <a:xfrm>
            <a:off x="14122438" y="4038698"/>
            <a:ext cx="1029969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05130" algn="l"/>
              </a:tabLst>
            </a:pPr>
            <a:r>
              <a:rPr sz="2100" spc="-135" dirty="0">
                <a:solidFill>
                  <a:srgbClr val="7E7980"/>
                </a:solidFill>
                <a:latin typeface="Times New Roman"/>
                <a:cs typeface="Times New Roman"/>
              </a:rPr>
              <a:t>....	</a:t>
            </a:r>
            <a:r>
              <a:rPr sz="850" spc="670" dirty="0">
                <a:solidFill>
                  <a:srgbClr val="7E7980"/>
                </a:solidFill>
                <a:latin typeface="Times New Roman"/>
                <a:cs typeface="Times New Roman"/>
              </a:rPr>
              <a:t>_._</a:t>
            </a:r>
            <a:r>
              <a:rPr sz="850" spc="-9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2700" spc="-18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700" spc="-305" dirty="0">
                <a:solidFill>
                  <a:srgbClr val="7E7980"/>
                </a:solidFill>
                <a:latin typeface="Times New Roman"/>
                <a:cs typeface="Times New Roman"/>
              </a:rPr>
              <a:t>...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382" name="object 382"/>
          <p:cNvSpPr txBox="1"/>
          <p:nvPr/>
        </p:nvSpPr>
        <p:spPr>
          <a:xfrm>
            <a:off x="14115428" y="4100014"/>
            <a:ext cx="425450" cy="5226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950" spc="577" baseline="-26936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100" spc="-290" dirty="0">
                <a:solidFill>
                  <a:srgbClr val="7E7980"/>
                </a:solidFill>
                <a:latin typeface="Times New Roman"/>
                <a:cs typeface="Times New Roman"/>
              </a:rPr>
              <a:t>.......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83" name="object 383"/>
          <p:cNvSpPr txBox="1"/>
          <p:nvPr/>
        </p:nvSpPr>
        <p:spPr>
          <a:xfrm>
            <a:off x="15111552" y="3752555"/>
            <a:ext cx="347980" cy="723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0" spc="-1150" dirty="0">
                <a:solidFill>
                  <a:srgbClr val="7E7980"/>
                </a:solidFill>
                <a:latin typeface="Times New Roman"/>
                <a:cs typeface="Times New Roman"/>
              </a:rPr>
              <a:t>_</a:t>
            </a:r>
            <a:r>
              <a:rPr sz="1700" spc="-195" dirty="0">
                <a:solidFill>
                  <a:srgbClr val="8E8A8E"/>
                </a:solidFill>
                <a:latin typeface="Times New Roman"/>
                <a:cs typeface="Times New Roman"/>
              </a:rPr>
              <a:t>....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84" name="object 384"/>
          <p:cNvSpPr txBox="1"/>
          <p:nvPr/>
        </p:nvSpPr>
        <p:spPr>
          <a:xfrm>
            <a:off x="14122438" y="4332009"/>
            <a:ext cx="1360170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73405" algn="l"/>
              </a:tabLst>
            </a:pPr>
            <a:r>
              <a:rPr sz="850" spc="100" dirty="0">
                <a:solidFill>
                  <a:srgbClr val="8E8A8E"/>
                </a:solidFill>
                <a:latin typeface="Arial"/>
                <a:cs typeface="Arial"/>
              </a:rPr>
              <a:t>---.</a:t>
            </a:r>
            <a:r>
              <a:rPr sz="850" spc="3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850" spc="-70" dirty="0">
                <a:solidFill>
                  <a:srgbClr val="7E7980"/>
                </a:solidFill>
                <a:latin typeface="Arial"/>
                <a:cs typeface="Arial"/>
              </a:rPr>
              <a:t>.......</a:t>
            </a:r>
            <a:r>
              <a:rPr sz="850" dirty="0">
                <a:solidFill>
                  <a:srgbClr val="7E7980"/>
                </a:solidFill>
                <a:latin typeface="Arial"/>
                <a:cs typeface="Arial"/>
              </a:rPr>
              <a:t>	</a:t>
            </a:r>
            <a:r>
              <a:rPr sz="850" spc="165" dirty="0">
                <a:solidFill>
                  <a:srgbClr val="8E8A8E"/>
                </a:solidFill>
                <a:latin typeface="Arial"/>
                <a:cs typeface="Arial"/>
              </a:rPr>
              <a:t>•ft.--.</a:t>
            </a:r>
            <a:r>
              <a:rPr sz="850" spc="9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850" spc="430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850" spc="740" dirty="0">
                <a:solidFill>
                  <a:srgbClr val="8E8A8E"/>
                </a:solidFill>
                <a:latin typeface="Arial"/>
                <a:cs typeface="Arial"/>
              </a:rPr>
              <a:t>--</a:t>
            </a:r>
            <a:endParaRPr sz="850">
              <a:latin typeface="Arial"/>
              <a:cs typeface="Arial"/>
            </a:endParaRPr>
          </a:p>
        </p:txBody>
      </p:sp>
      <p:sp>
        <p:nvSpPr>
          <p:cNvPr id="385" name="object 385"/>
          <p:cNvSpPr txBox="1"/>
          <p:nvPr/>
        </p:nvSpPr>
        <p:spPr>
          <a:xfrm>
            <a:off x="14122438" y="4365119"/>
            <a:ext cx="22606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285" dirty="0">
                <a:solidFill>
                  <a:srgbClr val="7E7980"/>
                </a:solidFill>
                <a:latin typeface="Arial"/>
                <a:cs typeface="Arial"/>
              </a:rPr>
              <a:t>-..</a:t>
            </a:r>
            <a:endParaRPr sz="800">
              <a:latin typeface="Arial"/>
              <a:cs typeface="Arial"/>
            </a:endParaRPr>
          </a:p>
        </p:txBody>
      </p:sp>
      <p:sp>
        <p:nvSpPr>
          <p:cNvPr id="386" name="object 386"/>
          <p:cNvSpPr txBox="1"/>
          <p:nvPr/>
        </p:nvSpPr>
        <p:spPr>
          <a:xfrm>
            <a:off x="14311845" y="4232840"/>
            <a:ext cx="116459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2595" algn="l"/>
              </a:tabLst>
            </a:pPr>
            <a:r>
              <a:rPr sz="1700" spc="-225" dirty="0">
                <a:solidFill>
                  <a:srgbClr val="7E7980"/>
                </a:solidFill>
                <a:latin typeface="Arial"/>
                <a:cs typeface="Arial"/>
              </a:rPr>
              <a:t>.....	</a:t>
            </a:r>
            <a:r>
              <a:rPr sz="1250" spc="-46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250" spc="-2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39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2100" spc="-280" dirty="0">
                <a:solidFill>
                  <a:srgbClr val="7E7980"/>
                </a:solidFill>
                <a:latin typeface="Times New Roman"/>
                <a:cs typeface="Times New Roman"/>
              </a:rPr>
              <a:t>..........</a:t>
            </a:r>
            <a:r>
              <a:rPr sz="2100" spc="-18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100" spc="-150" dirty="0">
                <a:solidFill>
                  <a:srgbClr val="7E7980"/>
                </a:solidFill>
                <a:latin typeface="Times New Roman"/>
                <a:cs typeface="Times New Roman"/>
              </a:rPr>
              <a:t>....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387" name="object 387"/>
          <p:cNvSpPr txBox="1"/>
          <p:nvPr/>
        </p:nvSpPr>
        <p:spPr>
          <a:xfrm>
            <a:off x="14732748" y="4272091"/>
            <a:ext cx="65849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0" dirty="0">
                <a:solidFill>
                  <a:srgbClr val="7E7980"/>
                </a:solidFill>
                <a:latin typeface="Times New Roman"/>
                <a:cs typeface="Times New Roman"/>
              </a:rPr>
              <a:t>....,..._.._</a:t>
            </a:r>
            <a:r>
              <a:rPr sz="850" spc="-110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2400" spc="-15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400" spc="-33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400" spc="40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88" name="object 388"/>
          <p:cNvSpPr txBox="1"/>
          <p:nvPr/>
        </p:nvSpPr>
        <p:spPr>
          <a:xfrm>
            <a:off x="15307971" y="4430491"/>
            <a:ext cx="15430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85" dirty="0">
                <a:solidFill>
                  <a:srgbClr val="8E8A8E"/>
                </a:solidFill>
                <a:latin typeface="Times New Roman"/>
                <a:cs typeface="Times New Roman"/>
              </a:rPr>
              <a:t>_.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89" name="object 389"/>
          <p:cNvSpPr txBox="1"/>
          <p:nvPr/>
        </p:nvSpPr>
        <p:spPr>
          <a:xfrm>
            <a:off x="14115428" y="4427860"/>
            <a:ext cx="34480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730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r>
              <a:rPr sz="2500" spc="-585" dirty="0">
                <a:solidFill>
                  <a:srgbClr val="8E8A8E"/>
                </a:solidFill>
                <a:latin typeface="Arial"/>
                <a:cs typeface="Arial"/>
              </a:rPr>
              <a:t>-=</a:t>
            </a:r>
            <a:r>
              <a:rPr sz="2500" spc="-32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500" spc="-71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endParaRPr sz="2500">
              <a:latin typeface="Arial"/>
              <a:cs typeface="Arial"/>
            </a:endParaRPr>
          </a:p>
        </p:txBody>
      </p:sp>
      <p:sp>
        <p:nvSpPr>
          <p:cNvPr id="390" name="object 390"/>
          <p:cNvSpPr txBox="1"/>
          <p:nvPr/>
        </p:nvSpPr>
        <p:spPr>
          <a:xfrm>
            <a:off x="14908124" y="4427860"/>
            <a:ext cx="491490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200" dirty="0">
                <a:solidFill>
                  <a:srgbClr val="8E8A8E"/>
                </a:solidFill>
                <a:latin typeface="Arial"/>
                <a:cs typeface="Arial"/>
              </a:rPr>
              <a:t>--</a:t>
            </a:r>
            <a:r>
              <a:rPr sz="2500" spc="-365" dirty="0">
                <a:solidFill>
                  <a:srgbClr val="8E8A8E"/>
                </a:solidFill>
                <a:latin typeface="Arial"/>
                <a:cs typeface="Arial"/>
              </a:rPr>
              <a:t>=</a:t>
            </a:r>
            <a:r>
              <a:rPr sz="2500" spc="-44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500" spc="-12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500" spc="-64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endParaRPr sz="2500">
              <a:latin typeface="Arial"/>
              <a:cs typeface="Arial"/>
            </a:endParaRPr>
          </a:p>
        </p:txBody>
      </p:sp>
      <p:sp>
        <p:nvSpPr>
          <p:cNvPr id="391" name="object 391"/>
          <p:cNvSpPr txBox="1"/>
          <p:nvPr/>
        </p:nvSpPr>
        <p:spPr>
          <a:xfrm>
            <a:off x="14122438" y="4426956"/>
            <a:ext cx="1318260" cy="38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57275" algn="l"/>
              </a:tabLst>
            </a:pPr>
            <a:r>
              <a:rPr sz="2800" spc="-295" dirty="0">
                <a:solidFill>
                  <a:srgbClr val="7E7980"/>
                </a:solidFill>
                <a:latin typeface="Times New Roman"/>
                <a:cs typeface="Times New Roman"/>
              </a:rPr>
              <a:t>.....</a:t>
            </a:r>
            <a:r>
              <a:rPr sz="2800" spc="-48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800" spc="-175" dirty="0">
                <a:solidFill>
                  <a:srgbClr val="7E7980"/>
                </a:solidFill>
                <a:latin typeface="Times New Roman"/>
                <a:cs typeface="Times New Roman"/>
              </a:rPr>
              <a:t>..</a:t>
            </a:r>
            <a:r>
              <a:rPr sz="2800" spc="-42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800" spc="-45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800" spc="-38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800" spc="-4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800" spc="-77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800" spc="-3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800" spc="-4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800" spc="-85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800" spc="-39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8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2800" spc="-38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1900" spc="-229" dirty="0">
                <a:solidFill>
                  <a:srgbClr val="7E7980"/>
                </a:solidFill>
                <a:latin typeface="Times New Roman"/>
                <a:cs typeface="Times New Roman"/>
              </a:rPr>
              <a:t>.....</a:t>
            </a:r>
            <a:r>
              <a:rPr sz="1900" spc="-32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392" name="object 392"/>
          <p:cNvSpPr txBox="1"/>
          <p:nvPr/>
        </p:nvSpPr>
        <p:spPr>
          <a:xfrm>
            <a:off x="14058796" y="4416736"/>
            <a:ext cx="25146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00" spc="-509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050" spc="15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393" name="object 393"/>
          <p:cNvSpPr txBox="1"/>
          <p:nvPr/>
        </p:nvSpPr>
        <p:spPr>
          <a:xfrm>
            <a:off x="14284312" y="4140814"/>
            <a:ext cx="1174750" cy="736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15" dirty="0">
                <a:solidFill>
                  <a:srgbClr val="8E8A8E"/>
                </a:solidFill>
                <a:latin typeface="Times New Roman"/>
                <a:cs typeface="Times New Roman"/>
              </a:rPr>
              <a:t>_...</a:t>
            </a:r>
            <a:r>
              <a:rPr sz="5600" u="sng" spc="7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5600" u="sng" spc="36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5600" u="sng" spc="-869" dirty="0">
                <a:solidFill>
                  <a:srgbClr val="7E7980"/>
                </a:solidFill>
                <a:latin typeface="Times New Roman"/>
                <a:cs typeface="Times New Roman"/>
              </a:rPr>
              <a:t>_</a:t>
            </a:r>
            <a:r>
              <a:rPr sz="1700" spc="-200" dirty="0">
                <a:solidFill>
                  <a:srgbClr val="7E7980"/>
                </a:solidFill>
                <a:latin typeface="Times New Roman"/>
                <a:cs typeface="Times New Roman"/>
              </a:rPr>
              <a:t>...........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394" name="object 394"/>
          <p:cNvSpPr txBox="1"/>
          <p:nvPr/>
        </p:nvSpPr>
        <p:spPr>
          <a:xfrm>
            <a:off x="14090891" y="4584263"/>
            <a:ext cx="1375410" cy="298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-8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050" spc="165" dirty="0">
                <a:solidFill>
                  <a:srgbClr val="8E8A8E"/>
                </a:solidFill>
                <a:latin typeface="Times New Roman"/>
                <a:cs typeface="Times New Roman"/>
              </a:rPr>
              <a:t>---</a:t>
            </a:r>
            <a:r>
              <a:rPr sz="1050" spc="-7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150" spc="5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150" spc="-229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150" spc="-245" dirty="0">
                <a:solidFill>
                  <a:srgbClr val="8E8A8E"/>
                </a:solidFill>
                <a:latin typeface="Times New Roman"/>
                <a:cs typeface="Times New Roman"/>
              </a:rPr>
              <a:t>.......</a:t>
            </a:r>
            <a:r>
              <a:rPr sz="2150" spc="-295" dirty="0">
                <a:solidFill>
                  <a:srgbClr val="8E8A8E"/>
                </a:solidFill>
                <a:latin typeface="Times New Roman"/>
                <a:cs typeface="Times New Roman"/>
              </a:rPr>
              <a:t>...............</a:t>
            </a:r>
            <a:r>
              <a:rPr sz="2150" spc="-14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150" spc="-295" dirty="0">
                <a:solidFill>
                  <a:srgbClr val="8E8A8E"/>
                </a:solidFill>
                <a:latin typeface="Times New Roman"/>
                <a:cs typeface="Times New Roman"/>
              </a:rPr>
              <a:t>....</a:t>
            </a:r>
            <a:endParaRPr sz="2150">
              <a:latin typeface="Times New Roman"/>
              <a:cs typeface="Times New Roman"/>
            </a:endParaRPr>
          </a:p>
        </p:txBody>
      </p:sp>
      <p:sp>
        <p:nvSpPr>
          <p:cNvPr id="395" name="object 395"/>
          <p:cNvSpPr txBox="1"/>
          <p:nvPr/>
        </p:nvSpPr>
        <p:spPr>
          <a:xfrm>
            <a:off x="14122438" y="4550655"/>
            <a:ext cx="1277620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2425" algn="l"/>
                <a:tab pos="1176655" algn="l"/>
              </a:tabLst>
            </a:pPr>
            <a:r>
              <a:rPr sz="1000" spc="130" dirty="0">
                <a:solidFill>
                  <a:srgbClr val="7E7980"/>
                </a:solidFill>
                <a:latin typeface="Times New Roman"/>
                <a:cs typeface="Times New Roman"/>
              </a:rPr>
              <a:t>...	</a:t>
            </a:r>
            <a:r>
              <a:rPr sz="1000" spc="5" dirty="0">
                <a:solidFill>
                  <a:srgbClr val="7E7980"/>
                </a:solidFill>
                <a:latin typeface="Times New Roman"/>
                <a:cs typeface="Times New Roman"/>
              </a:rPr>
              <a:t>._</a:t>
            </a:r>
            <a:r>
              <a:rPr sz="1000" spc="13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000" dirty="0">
                <a:solidFill>
                  <a:srgbClr val="7E7980"/>
                </a:solidFill>
                <a:latin typeface="Times New Roman"/>
                <a:cs typeface="Times New Roman"/>
              </a:rPr>
              <a:t>  </a:t>
            </a:r>
            <a:r>
              <a:rPr sz="1000" spc="120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2000" u="sng" spc="160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2000" u="sng" spc="-335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2000" u="sng" spc="-270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2000" dirty="0">
                <a:solidFill>
                  <a:srgbClr val="8E8A8E"/>
                </a:solidFill>
                <a:latin typeface="Times New Roman"/>
                <a:cs typeface="Times New Roman"/>
              </a:rPr>
              <a:t>	</a:t>
            </a:r>
            <a:r>
              <a:rPr sz="950" spc="15" dirty="0">
                <a:solidFill>
                  <a:srgbClr val="7E7980"/>
                </a:solidFill>
                <a:latin typeface="Times New Roman"/>
                <a:cs typeface="Times New Roman"/>
              </a:rPr>
              <a:t>,.</a:t>
            </a:r>
            <a:r>
              <a:rPr sz="950" spc="-305" dirty="0">
                <a:solidFill>
                  <a:srgbClr val="7E7980"/>
                </a:solidFill>
                <a:latin typeface="Times New Roman"/>
                <a:cs typeface="Times New Roman"/>
              </a:rPr>
              <a:t>_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396" name="object 396"/>
          <p:cNvSpPr txBox="1"/>
          <p:nvPr/>
        </p:nvSpPr>
        <p:spPr>
          <a:xfrm>
            <a:off x="14122438" y="4687975"/>
            <a:ext cx="127000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350" spc="15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endParaRPr sz="2350">
              <a:latin typeface="Arial"/>
              <a:cs typeface="Arial"/>
            </a:endParaRPr>
          </a:p>
        </p:txBody>
      </p:sp>
      <p:sp>
        <p:nvSpPr>
          <p:cNvPr id="397" name="object 397"/>
          <p:cNvSpPr txBox="1"/>
          <p:nvPr/>
        </p:nvSpPr>
        <p:spPr>
          <a:xfrm>
            <a:off x="15070932" y="4842948"/>
            <a:ext cx="38925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55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850" spc="135" dirty="0">
                <a:solidFill>
                  <a:srgbClr val="7E7980"/>
                </a:solidFill>
                <a:latin typeface="Times New Roman"/>
                <a:cs typeface="Times New Roman"/>
              </a:rPr>
              <a:t>..._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398" name="object 398"/>
          <p:cNvSpPr txBox="1"/>
          <p:nvPr/>
        </p:nvSpPr>
        <p:spPr>
          <a:xfrm>
            <a:off x="13526020" y="4660856"/>
            <a:ext cx="61531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98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399" name="object 399"/>
          <p:cNvSpPr txBox="1"/>
          <p:nvPr/>
        </p:nvSpPr>
        <p:spPr>
          <a:xfrm>
            <a:off x="14473186" y="4660856"/>
            <a:ext cx="29972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82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4000">
              <a:latin typeface="Times New Roman"/>
              <a:cs typeface="Times New Roman"/>
            </a:endParaRPr>
          </a:p>
        </p:txBody>
      </p:sp>
      <p:sp>
        <p:nvSpPr>
          <p:cNvPr id="400" name="object 400"/>
          <p:cNvSpPr txBox="1"/>
          <p:nvPr/>
        </p:nvSpPr>
        <p:spPr>
          <a:xfrm>
            <a:off x="14199603" y="4665431"/>
            <a:ext cx="308610" cy="501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750" spc="-26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750" spc="-645" dirty="0">
                <a:solidFill>
                  <a:srgbClr val="8E8A8E"/>
                </a:solidFill>
                <a:latin typeface="Times New Roman"/>
                <a:cs typeface="Times New Roman"/>
              </a:rPr>
              <a:t>.-</a:t>
            </a:r>
            <a:r>
              <a:rPr sz="3750" spc="-60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endParaRPr sz="3750">
              <a:latin typeface="Times New Roman"/>
              <a:cs typeface="Times New Roman"/>
            </a:endParaRPr>
          </a:p>
        </p:txBody>
      </p:sp>
      <p:sp>
        <p:nvSpPr>
          <p:cNvPr id="401" name="object 401"/>
          <p:cNvSpPr txBox="1"/>
          <p:nvPr/>
        </p:nvSpPr>
        <p:spPr>
          <a:xfrm>
            <a:off x="14480209" y="4762515"/>
            <a:ext cx="30353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spc="-37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800" spc="-330" dirty="0">
                <a:solidFill>
                  <a:srgbClr val="7E7980"/>
                </a:solidFill>
                <a:latin typeface="Times New Roman"/>
                <a:cs typeface="Times New Roman"/>
              </a:rPr>
              <a:t>.....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02" name="object 402"/>
          <p:cNvSpPr txBox="1"/>
          <p:nvPr/>
        </p:nvSpPr>
        <p:spPr>
          <a:xfrm>
            <a:off x="14753792" y="4777844"/>
            <a:ext cx="770890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145" dirty="0">
                <a:solidFill>
                  <a:srgbClr val="7E7980"/>
                </a:solidFill>
                <a:latin typeface="Times New Roman"/>
                <a:cs typeface="Times New Roman"/>
              </a:rPr>
              <a:t>...--</a:t>
            </a:r>
            <a:r>
              <a:rPr sz="1250" spc="17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650" spc="-375" dirty="0">
                <a:solidFill>
                  <a:srgbClr val="7E7980"/>
                </a:solidFill>
                <a:latin typeface="Times New Roman"/>
                <a:cs typeface="Times New Roman"/>
              </a:rPr>
              <a:t>.....</a:t>
            </a:r>
            <a:r>
              <a:rPr sz="2650" spc="-36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650" spc="34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403" name="object 403"/>
          <p:cNvSpPr txBox="1"/>
          <p:nvPr/>
        </p:nvSpPr>
        <p:spPr>
          <a:xfrm>
            <a:off x="14122438" y="5044293"/>
            <a:ext cx="1348105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4795" algn="l"/>
                <a:tab pos="885190" algn="l"/>
              </a:tabLst>
            </a:pPr>
            <a:r>
              <a:rPr sz="450" spc="425" dirty="0">
                <a:solidFill>
                  <a:srgbClr val="8E8A8E"/>
                </a:solidFill>
                <a:latin typeface="Arial"/>
                <a:cs typeface="Arial"/>
              </a:rPr>
              <a:t>'	</a:t>
            </a:r>
            <a:r>
              <a:rPr sz="450" spc="-5" dirty="0">
                <a:solidFill>
                  <a:srgbClr val="8E8A8E"/>
                </a:solidFill>
                <a:latin typeface="Arial"/>
                <a:cs typeface="Arial"/>
              </a:rPr>
              <a:t>'!Ir:@     </a:t>
            </a:r>
            <a:r>
              <a:rPr sz="450" spc="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450" spc="35" dirty="0">
                <a:solidFill>
                  <a:srgbClr val="8E8A8E"/>
                </a:solidFill>
                <a:latin typeface="Arial"/>
                <a:cs typeface="Arial"/>
              </a:rPr>
              <a:t>'!It</a:t>
            </a:r>
            <a:r>
              <a:rPr sz="450" spc="30" dirty="0">
                <a:solidFill>
                  <a:srgbClr val="8E8A8E"/>
                </a:solidFill>
                <a:latin typeface="Arial"/>
                <a:cs typeface="Arial"/>
              </a:rPr>
              <a:t>!</a:t>
            </a:r>
            <a:r>
              <a:rPr sz="450" spc="-90" dirty="0">
                <a:solidFill>
                  <a:srgbClr val="BDBCBF"/>
                </a:solidFill>
                <a:latin typeface="Arial"/>
                <a:cs typeface="Arial"/>
              </a:rPr>
              <a:t>"</a:t>
            </a:r>
            <a:r>
              <a:rPr sz="450" dirty="0">
                <a:solidFill>
                  <a:srgbClr val="BDBCBF"/>
                </a:solidFill>
                <a:latin typeface="Arial"/>
                <a:cs typeface="Arial"/>
              </a:rPr>
              <a:t>	</a:t>
            </a:r>
            <a:r>
              <a:rPr sz="450" spc="95" dirty="0">
                <a:solidFill>
                  <a:srgbClr val="7E7980"/>
                </a:solidFill>
                <a:latin typeface="Arial"/>
                <a:cs typeface="Arial"/>
              </a:rPr>
              <a:t>..</a:t>
            </a:r>
            <a:r>
              <a:rPr sz="450" spc="60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450" spc="170" dirty="0">
                <a:solidFill>
                  <a:srgbClr val="7E7980"/>
                </a:solidFill>
                <a:latin typeface="Arial"/>
                <a:cs typeface="Arial"/>
              </a:rPr>
              <a:t>.....</a:t>
            </a:r>
            <a:r>
              <a:rPr sz="450" spc="45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450" spc="185" dirty="0">
                <a:solidFill>
                  <a:srgbClr val="7E7980"/>
                </a:solidFill>
                <a:latin typeface="Arial"/>
                <a:cs typeface="Arial"/>
              </a:rPr>
              <a:t>....</a:t>
            </a:r>
            <a:endParaRPr sz="450">
              <a:latin typeface="Arial"/>
              <a:cs typeface="Arial"/>
            </a:endParaRPr>
          </a:p>
        </p:txBody>
      </p:sp>
      <p:sp>
        <p:nvSpPr>
          <p:cNvPr id="404" name="object 404"/>
          <p:cNvSpPr txBox="1"/>
          <p:nvPr/>
        </p:nvSpPr>
        <p:spPr>
          <a:xfrm>
            <a:off x="14122438" y="4911788"/>
            <a:ext cx="584835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spc="204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3300" spc="-775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3300" spc="-18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endParaRPr sz="3300">
              <a:latin typeface="Arial"/>
              <a:cs typeface="Arial"/>
            </a:endParaRPr>
          </a:p>
        </p:txBody>
      </p:sp>
      <p:sp>
        <p:nvSpPr>
          <p:cNvPr id="405" name="object 405"/>
          <p:cNvSpPr txBox="1"/>
          <p:nvPr/>
        </p:nvSpPr>
        <p:spPr>
          <a:xfrm>
            <a:off x="14122438" y="4935404"/>
            <a:ext cx="332740" cy="37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50" spc="290" dirty="0">
                <a:solidFill>
                  <a:srgbClr val="7E7980"/>
                </a:solidFill>
                <a:latin typeface="Times New Roman"/>
                <a:cs typeface="Times New Roman"/>
              </a:rPr>
              <a:t>--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406" name="object 406"/>
          <p:cNvSpPr txBox="1"/>
          <p:nvPr/>
        </p:nvSpPr>
        <p:spPr>
          <a:xfrm>
            <a:off x="14403044" y="4960953"/>
            <a:ext cx="1067435" cy="342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310" dirty="0">
                <a:solidFill>
                  <a:srgbClr val="7E7980"/>
                </a:solidFill>
                <a:latin typeface="Times New Roman"/>
                <a:cs typeface="Times New Roman"/>
              </a:rPr>
              <a:t>................</a:t>
            </a:r>
            <a:r>
              <a:rPr sz="2500" spc="-26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500" spc="-250" dirty="0">
                <a:solidFill>
                  <a:srgbClr val="7E7980"/>
                </a:solidFill>
                <a:latin typeface="Times New Roman"/>
                <a:cs typeface="Times New Roman"/>
              </a:rPr>
              <a:t>...</a:t>
            </a:r>
            <a:r>
              <a:rPr sz="2500" spc="-31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500" spc="-300" dirty="0">
                <a:solidFill>
                  <a:srgbClr val="8E8A8E"/>
                </a:solidFill>
                <a:latin typeface="Times New Roman"/>
                <a:cs typeface="Times New Roman"/>
              </a:rPr>
              <a:t>....</a:t>
            </a:r>
            <a:endParaRPr sz="2500">
              <a:latin typeface="Times New Roman"/>
              <a:cs typeface="Times New Roman"/>
            </a:endParaRPr>
          </a:p>
        </p:txBody>
      </p:sp>
      <p:sp>
        <p:nvSpPr>
          <p:cNvPr id="407" name="object 407"/>
          <p:cNvSpPr txBox="1"/>
          <p:nvPr/>
        </p:nvSpPr>
        <p:spPr>
          <a:xfrm>
            <a:off x="14122438" y="5081696"/>
            <a:ext cx="1291590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i="1" spc="-420" dirty="0">
                <a:solidFill>
                  <a:srgbClr val="8E8A8E"/>
                </a:solidFill>
                <a:latin typeface="Arial"/>
                <a:cs typeface="Arial"/>
              </a:rPr>
              <a:t>::..:.</a:t>
            </a:r>
            <a:r>
              <a:rPr sz="2600" i="1" spc="-585" dirty="0">
                <a:solidFill>
                  <a:srgbClr val="8E8A8E"/>
                </a:solidFill>
                <a:latin typeface="Arial"/>
                <a:cs typeface="Arial"/>
              </a:rPr>
              <a:t>r</a:t>
            </a:r>
            <a:r>
              <a:rPr sz="2600" i="1" spc="-145" dirty="0">
                <a:solidFill>
                  <a:srgbClr val="8E8A8E"/>
                </a:solidFill>
                <a:latin typeface="Arial"/>
                <a:cs typeface="Arial"/>
              </a:rPr>
              <a:t>•</a:t>
            </a:r>
            <a:r>
              <a:rPr sz="2600" i="1" spc="-204" dirty="0">
                <a:solidFill>
                  <a:srgbClr val="8E8A8E"/>
                </a:solidFill>
                <a:latin typeface="Arial"/>
                <a:cs typeface="Arial"/>
              </a:rPr>
              <a:t>..</a:t>
            </a:r>
            <a:r>
              <a:rPr sz="2600" i="1" spc="-39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2600" spc="-350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2550" i="1" u="heavy" spc="-254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550" i="1" spc="-365" dirty="0">
                <a:solidFill>
                  <a:srgbClr val="7E7980"/>
                </a:solidFill>
                <a:latin typeface="Arial"/>
                <a:cs typeface="Arial"/>
              </a:rPr>
              <a:t>-=</a:t>
            </a:r>
            <a:r>
              <a:rPr sz="2550" i="1" u="heavy" spc="-535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2550" i="1" spc="-790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550" i="1" spc="-484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550" i="1" spc="-745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r>
              <a:rPr sz="2550" i="1" spc="-420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550" i="1" spc="-1065" dirty="0">
                <a:solidFill>
                  <a:srgbClr val="7E7980"/>
                </a:solidFill>
                <a:latin typeface="Arial"/>
                <a:cs typeface="Arial"/>
              </a:rPr>
              <a:t>=</a:t>
            </a:r>
            <a:endParaRPr sz="2550">
              <a:latin typeface="Arial"/>
              <a:cs typeface="Arial"/>
            </a:endParaRPr>
          </a:p>
        </p:txBody>
      </p:sp>
      <p:sp>
        <p:nvSpPr>
          <p:cNvPr id="408" name="object 408"/>
          <p:cNvSpPr txBox="1"/>
          <p:nvPr/>
        </p:nvSpPr>
        <p:spPr>
          <a:xfrm>
            <a:off x="14122438" y="4866538"/>
            <a:ext cx="574040" cy="590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500" spc="-50" dirty="0">
                <a:solidFill>
                  <a:srgbClr val="7E7980"/>
                </a:solidFill>
                <a:latin typeface="Times New Roman"/>
                <a:cs typeface="Times New Roman"/>
              </a:rPr>
              <a:t>_.....,..</a:t>
            </a:r>
            <a:r>
              <a:rPr sz="1500" spc="35" dirty="0">
                <a:solidFill>
                  <a:srgbClr val="7E7980"/>
                </a:solidFill>
                <a:latin typeface="Times New Roman"/>
                <a:cs typeface="Times New Roman"/>
              </a:rPr>
              <a:t>,</a:t>
            </a:r>
            <a:r>
              <a:rPr sz="4450" spc="-1670" dirty="0">
                <a:solidFill>
                  <a:srgbClr val="7E7980"/>
                </a:solidFill>
                <a:latin typeface="Times New Roman"/>
                <a:cs typeface="Times New Roman"/>
              </a:rPr>
              <a:t>_</a:t>
            </a:r>
            <a:endParaRPr sz="4450">
              <a:latin typeface="Times New Roman"/>
              <a:cs typeface="Times New Roman"/>
            </a:endParaRPr>
          </a:p>
        </p:txBody>
      </p:sp>
      <p:sp>
        <p:nvSpPr>
          <p:cNvPr id="409" name="object 409"/>
          <p:cNvSpPr txBox="1"/>
          <p:nvPr/>
        </p:nvSpPr>
        <p:spPr>
          <a:xfrm>
            <a:off x="15146628" y="4866538"/>
            <a:ext cx="314960" cy="590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50" spc="-1125" dirty="0">
                <a:solidFill>
                  <a:srgbClr val="7E7980"/>
                </a:solidFill>
                <a:latin typeface="Times New Roman"/>
                <a:cs typeface="Times New Roman"/>
              </a:rPr>
              <a:t>_</a:t>
            </a:r>
            <a:r>
              <a:rPr sz="2100" spc="-535" dirty="0">
                <a:solidFill>
                  <a:srgbClr val="A3A1A3"/>
                </a:solidFill>
                <a:latin typeface="Arial"/>
                <a:cs typeface="Arial"/>
              </a:rPr>
              <a:t>"</a:t>
            </a:r>
            <a:r>
              <a:rPr sz="2100" spc="-225" dirty="0">
                <a:solidFill>
                  <a:srgbClr val="7E7980"/>
                </a:solidFill>
                <a:latin typeface="Arial"/>
                <a:cs typeface="Arial"/>
              </a:rPr>
              <a:t>--</a:t>
            </a:r>
            <a:endParaRPr sz="2100">
              <a:latin typeface="Arial"/>
              <a:cs typeface="Arial"/>
            </a:endParaRPr>
          </a:p>
        </p:txBody>
      </p:sp>
      <p:sp>
        <p:nvSpPr>
          <p:cNvPr id="410" name="object 410"/>
          <p:cNvSpPr txBox="1"/>
          <p:nvPr/>
        </p:nvSpPr>
        <p:spPr>
          <a:xfrm>
            <a:off x="14122438" y="5239518"/>
            <a:ext cx="80835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455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950" spc="200" dirty="0">
                <a:solidFill>
                  <a:srgbClr val="7E7980"/>
                </a:solidFill>
                <a:latin typeface="Arial"/>
                <a:cs typeface="Arial"/>
              </a:rPr>
              <a:t>.-</a:t>
            </a:r>
            <a:r>
              <a:rPr sz="950" spc="204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950" spc="-105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2100" spc="-265" dirty="0">
                <a:solidFill>
                  <a:srgbClr val="8E8A8E"/>
                </a:solidFill>
                <a:latin typeface="Times New Roman"/>
                <a:cs typeface="Times New Roman"/>
              </a:rPr>
              <a:t>..............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11" name="object 411"/>
          <p:cNvSpPr txBox="1"/>
          <p:nvPr/>
        </p:nvSpPr>
        <p:spPr>
          <a:xfrm>
            <a:off x="15307971" y="5124813"/>
            <a:ext cx="20764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355" dirty="0">
                <a:solidFill>
                  <a:srgbClr val="7E7980"/>
                </a:solidFill>
                <a:latin typeface="Arial"/>
                <a:cs typeface="Arial"/>
              </a:rPr>
              <a:t>-·</a:t>
            </a:r>
            <a:endParaRPr sz="3200">
              <a:latin typeface="Arial"/>
              <a:cs typeface="Arial"/>
            </a:endParaRPr>
          </a:p>
        </p:txBody>
      </p:sp>
      <p:sp>
        <p:nvSpPr>
          <p:cNvPr id="412" name="object 412"/>
          <p:cNvSpPr txBox="1"/>
          <p:nvPr/>
        </p:nvSpPr>
        <p:spPr>
          <a:xfrm>
            <a:off x="12552836" y="5380428"/>
            <a:ext cx="2007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123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1200" spc="32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200" spc="-175" dirty="0">
                <a:solidFill>
                  <a:srgbClr val="7E7980"/>
                </a:solidFill>
                <a:latin typeface="Times New Roman"/>
                <a:cs typeface="Times New Roman"/>
              </a:rPr>
              <a:t> </a:t>
            </a:r>
            <a:r>
              <a:rPr sz="1200" spc="-49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3" name="object 413"/>
          <p:cNvSpPr txBox="1"/>
          <p:nvPr/>
        </p:nvSpPr>
        <p:spPr>
          <a:xfrm>
            <a:off x="15160663" y="5380428"/>
            <a:ext cx="23367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19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200" spc="14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1200" spc="-15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200" spc="-63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14" name="object 414"/>
          <p:cNvSpPr txBox="1"/>
          <p:nvPr/>
        </p:nvSpPr>
        <p:spPr>
          <a:xfrm>
            <a:off x="14522811" y="5211529"/>
            <a:ext cx="948055" cy="457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11530" algn="l"/>
              </a:tabLst>
            </a:pPr>
            <a:r>
              <a:rPr sz="2100" spc="-20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100" spc="-245" dirty="0">
                <a:solidFill>
                  <a:srgbClr val="7E7980"/>
                </a:solidFill>
                <a:latin typeface="Times New Roman"/>
                <a:cs typeface="Times New Roman"/>
              </a:rPr>
              <a:t>.....</a:t>
            </a:r>
            <a:r>
              <a:rPr sz="2100" spc="-235" dirty="0">
                <a:solidFill>
                  <a:srgbClr val="7E7980"/>
                </a:solidFill>
                <a:latin typeface="Times New Roman"/>
                <a:cs typeface="Times New Roman"/>
              </a:rPr>
              <a:t>......</a:t>
            </a:r>
            <a:r>
              <a:rPr sz="2100" spc="-400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2100" spc="-114" dirty="0">
                <a:solidFill>
                  <a:srgbClr val="7E7980"/>
                </a:solidFill>
                <a:latin typeface="Times New Roman"/>
                <a:cs typeface="Times New Roman"/>
              </a:rPr>
              <a:t>..</a:t>
            </a:r>
            <a:r>
              <a:rPr sz="2100" dirty="0">
                <a:solidFill>
                  <a:srgbClr val="7E7980"/>
                </a:solidFill>
                <a:latin typeface="Times New Roman"/>
                <a:cs typeface="Times New Roman"/>
              </a:rPr>
              <a:t>	</a:t>
            </a:r>
            <a:r>
              <a:rPr sz="3400" spc="-370" dirty="0">
                <a:solidFill>
                  <a:srgbClr val="7E7980"/>
                </a:solidFill>
                <a:latin typeface="Times New Roman"/>
                <a:cs typeface="Times New Roman"/>
              </a:rPr>
              <a:t>..</a:t>
            </a:r>
            <a:endParaRPr sz="3400">
              <a:latin typeface="Times New Roman"/>
              <a:cs typeface="Times New Roman"/>
            </a:endParaRPr>
          </a:p>
        </p:txBody>
      </p:sp>
      <p:sp>
        <p:nvSpPr>
          <p:cNvPr id="415" name="object 415"/>
          <p:cNvSpPr txBox="1"/>
          <p:nvPr/>
        </p:nvSpPr>
        <p:spPr>
          <a:xfrm>
            <a:off x="14115428" y="5344381"/>
            <a:ext cx="433070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-280" dirty="0">
                <a:solidFill>
                  <a:srgbClr val="7E7980"/>
                </a:solidFill>
                <a:latin typeface="Times New Roman"/>
                <a:cs typeface="Times New Roman"/>
              </a:rPr>
              <a:t>.............</a:t>
            </a:r>
            <a:endParaRPr sz="2100">
              <a:latin typeface="Times New Roman"/>
              <a:cs typeface="Times New Roman"/>
            </a:endParaRPr>
          </a:p>
        </p:txBody>
      </p:sp>
      <p:sp>
        <p:nvSpPr>
          <p:cNvPr id="416" name="object 416"/>
          <p:cNvSpPr txBox="1"/>
          <p:nvPr/>
        </p:nvSpPr>
        <p:spPr>
          <a:xfrm>
            <a:off x="14641551" y="5437058"/>
            <a:ext cx="823594" cy="279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70255" algn="l"/>
              </a:tabLst>
            </a:pPr>
            <a:r>
              <a:rPr sz="2000" spc="-200" dirty="0">
                <a:solidFill>
                  <a:srgbClr val="8E8A8E"/>
                </a:solidFill>
                <a:latin typeface="Arial"/>
                <a:cs typeface="Arial"/>
              </a:rPr>
              <a:t>----</a:t>
            </a:r>
            <a:r>
              <a:rPr sz="2000" spc="-380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1300" spc="-185" dirty="0">
                <a:solidFill>
                  <a:srgbClr val="7E7980"/>
                </a:solidFill>
                <a:latin typeface="Arial"/>
                <a:cs typeface="Arial"/>
              </a:rPr>
              <a:t>............</a:t>
            </a:r>
            <a:r>
              <a:rPr sz="1300" dirty="0">
                <a:solidFill>
                  <a:srgbClr val="7E7980"/>
                </a:solidFill>
                <a:latin typeface="Arial"/>
                <a:cs typeface="Arial"/>
              </a:rPr>
              <a:t>	</a:t>
            </a:r>
            <a:r>
              <a:rPr sz="950" spc="-110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endParaRPr sz="950">
              <a:latin typeface="Arial"/>
              <a:cs typeface="Arial"/>
            </a:endParaRPr>
          </a:p>
        </p:txBody>
      </p:sp>
      <p:sp>
        <p:nvSpPr>
          <p:cNvPr id="417" name="object 417"/>
          <p:cNvSpPr txBox="1"/>
          <p:nvPr/>
        </p:nvSpPr>
        <p:spPr>
          <a:xfrm>
            <a:off x="14115428" y="5415127"/>
            <a:ext cx="349250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300" spc="145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endParaRPr sz="3300">
              <a:latin typeface="Arial"/>
              <a:cs typeface="Arial"/>
            </a:endParaRPr>
          </a:p>
        </p:txBody>
      </p:sp>
      <p:sp>
        <p:nvSpPr>
          <p:cNvPr id="418" name="object 418"/>
          <p:cNvSpPr txBox="1"/>
          <p:nvPr/>
        </p:nvSpPr>
        <p:spPr>
          <a:xfrm>
            <a:off x="14164538" y="6509154"/>
            <a:ext cx="5257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700" spc="-210" dirty="0">
                <a:solidFill>
                  <a:srgbClr val="8C9CC8"/>
                </a:solidFill>
                <a:latin typeface="Times New Roman"/>
                <a:cs typeface="Times New Roman"/>
              </a:rPr>
              <a:t>..</a:t>
            </a:r>
            <a:r>
              <a:rPr sz="1700" spc="-254" dirty="0">
                <a:solidFill>
                  <a:srgbClr val="8C9CC8"/>
                </a:solidFill>
                <a:latin typeface="Times New Roman"/>
                <a:cs typeface="Times New Roman"/>
              </a:rPr>
              <a:t>.</a:t>
            </a:r>
            <a:r>
              <a:rPr sz="2400" spc="-250" dirty="0">
                <a:solidFill>
                  <a:srgbClr val="8C9CC8"/>
                </a:solidFill>
                <a:latin typeface="Times New Roman"/>
                <a:cs typeface="Times New Roman"/>
              </a:rPr>
              <a:t>--</a:t>
            </a:r>
            <a:r>
              <a:rPr sz="2400" spc="-215" dirty="0">
                <a:solidFill>
                  <a:srgbClr val="8C9CC8"/>
                </a:solidFill>
                <a:latin typeface="Times New Roman"/>
                <a:cs typeface="Times New Roman"/>
              </a:rPr>
              <a:t> </a:t>
            </a:r>
            <a:r>
              <a:rPr sz="2400" spc="-470" dirty="0">
                <a:solidFill>
                  <a:srgbClr val="8C9CC8"/>
                </a:solidFill>
                <a:latin typeface="Times New Roman"/>
                <a:cs typeface="Times New Roman"/>
              </a:rPr>
              <a:t>·</a:t>
            </a:r>
            <a:r>
              <a:rPr sz="2400" spc="20" dirty="0">
                <a:solidFill>
                  <a:srgbClr val="8C9CC8"/>
                </a:solidFill>
                <a:latin typeface="Times New Roman"/>
                <a:cs typeface="Times New Roman"/>
              </a:rPr>
              <a:t>-</a:t>
            </a:r>
            <a:r>
              <a:rPr sz="1600" spc="-225" dirty="0">
                <a:solidFill>
                  <a:srgbClr val="8C9CC8"/>
                </a:solidFill>
                <a:latin typeface="Arial"/>
                <a:cs typeface="Arial"/>
              </a:rPr>
              <a:t>...</a:t>
            </a:r>
            <a:endParaRPr sz="1600">
              <a:latin typeface="Arial"/>
              <a:cs typeface="Arial"/>
            </a:endParaRPr>
          </a:p>
        </p:txBody>
      </p:sp>
      <p:sp>
        <p:nvSpPr>
          <p:cNvPr id="419" name="object 419"/>
          <p:cNvSpPr txBox="1"/>
          <p:nvPr/>
        </p:nvSpPr>
        <p:spPr>
          <a:xfrm>
            <a:off x="14164538" y="6870069"/>
            <a:ext cx="224091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20" dirty="0">
                <a:solidFill>
                  <a:srgbClr val="5972AF"/>
                </a:solidFill>
                <a:latin typeface="Arial"/>
                <a:cs typeface="Arial"/>
              </a:rPr>
              <a:t>'fEJlOBEK</a:t>
            </a:r>
            <a:r>
              <a:rPr sz="1000" spc="50" dirty="0">
                <a:solidFill>
                  <a:srgbClr val="5972AF"/>
                </a:solidFill>
                <a:latin typeface="Arial"/>
                <a:cs typeface="Arial"/>
              </a:rPr>
              <a:t> </a:t>
            </a:r>
            <a:r>
              <a:rPr sz="1000" spc="35" dirty="0">
                <a:solidFill>
                  <a:srgbClr val="5972AF"/>
                </a:solidFill>
                <a:latin typeface="Arial"/>
                <a:cs typeface="Arial"/>
              </a:rPr>
              <a:t>rJ</a:t>
            </a:r>
            <a:r>
              <a:rPr sz="1000" spc="-140" dirty="0">
                <a:solidFill>
                  <a:srgbClr val="5972AF"/>
                </a:solidFill>
                <a:latin typeface="Arial"/>
                <a:cs typeface="Arial"/>
              </a:rPr>
              <a:t>1</a:t>
            </a:r>
            <a:r>
              <a:rPr sz="1000" spc="35" dirty="0">
                <a:solidFill>
                  <a:srgbClr val="5972AF"/>
                </a:solidFill>
                <a:latin typeface="Arial"/>
                <a:cs typeface="Arial"/>
              </a:rPr>
              <a:t>06AJ</a:t>
            </a:r>
            <a:r>
              <a:rPr sz="1000" spc="-95" dirty="0">
                <a:solidFill>
                  <a:srgbClr val="5972AF"/>
                </a:solidFill>
                <a:latin typeface="Arial"/>
                <a:cs typeface="Arial"/>
              </a:rPr>
              <a:t>1</a:t>
            </a:r>
            <a:r>
              <a:rPr sz="1000" dirty="0">
                <a:solidFill>
                  <a:srgbClr val="5972AF"/>
                </a:solidFill>
                <a:latin typeface="Arial"/>
                <a:cs typeface="Arial"/>
              </a:rPr>
              <a:t>bHOM</a:t>
            </a:r>
            <a:r>
              <a:rPr sz="1000" spc="5" dirty="0">
                <a:solidFill>
                  <a:srgbClr val="5972AF"/>
                </a:solidFill>
                <a:latin typeface="Arial"/>
                <a:cs typeface="Arial"/>
              </a:rPr>
              <a:t> </a:t>
            </a:r>
            <a:r>
              <a:rPr sz="1050" dirty="0">
                <a:solidFill>
                  <a:srgbClr val="5972AF"/>
                </a:solidFill>
                <a:latin typeface="Arial"/>
                <a:cs typeface="Arial"/>
              </a:rPr>
              <a:t>M"</a:t>
            </a:r>
            <a:r>
              <a:rPr sz="1050" spc="-190" dirty="0">
                <a:solidFill>
                  <a:srgbClr val="5972AF"/>
                </a:solidFill>
                <a:latin typeface="Arial"/>
                <a:cs typeface="Arial"/>
              </a:rPr>
              <a:t>1</a:t>
            </a:r>
            <a:r>
              <a:rPr sz="1050" spc="-40" dirty="0">
                <a:solidFill>
                  <a:srgbClr val="5972AF"/>
                </a:solidFill>
                <a:latin typeface="Arial"/>
                <a:cs typeface="Arial"/>
              </a:rPr>
              <a:t>CC"</a:t>
            </a:r>
            <a:r>
              <a:rPr sz="1050" spc="-120" dirty="0">
                <a:solidFill>
                  <a:srgbClr val="5972AF"/>
                </a:solidFill>
                <a:latin typeface="Arial"/>
                <a:cs typeface="Arial"/>
              </a:rPr>
              <a:t>1</a:t>
            </a:r>
            <a:r>
              <a:rPr sz="1050" spc="-50" dirty="0">
                <a:solidFill>
                  <a:srgbClr val="5972AF"/>
                </a:solidFill>
                <a:latin typeface="Arial"/>
                <a:cs typeface="Arial"/>
              </a:rPr>
              <a:t>"1</a:t>
            </a:r>
            <a:endParaRPr sz="1050">
              <a:latin typeface="Arial"/>
              <a:cs typeface="Arial"/>
            </a:endParaRPr>
          </a:p>
        </p:txBody>
      </p:sp>
      <p:sp>
        <p:nvSpPr>
          <p:cNvPr id="420" name="object 420"/>
          <p:cNvSpPr txBox="1"/>
          <p:nvPr/>
        </p:nvSpPr>
        <p:spPr>
          <a:xfrm>
            <a:off x="14220646" y="8435928"/>
            <a:ext cx="121094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70" dirty="0">
                <a:solidFill>
                  <a:srgbClr val="A3A1A3"/>
                </a:solidFill>
                <a:latin typeface="Times New Roman"/>
                <a:cs typeface="Times New Roman"/>
              </a:rPr>
              <a:t>......,   </a:t>
            </a:r>
            <a:r>
              <a:rPr sz="1100" spc="-114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100" spc="30" dirty="0">
                <a:solidFill>
                  <a:srgbClr val="A3A1A3"/>
                </a:solidFill>
                <a:latin typeface="Times New Roman"/>
                <a:cs typeface="Times New Roman"/>
              </a:rPr>
              <a:t>_..,.._</a:t>
            </a:r>
            <a:r>
              <a:rPr sz="1100" spc="-16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650" spc="-19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650" spc="-210" dirty="0">
                <a:solidFill>
                  <a:srgbClr val="8E8A8E"/>
                </a:solidFill>
                <a:latin typeface="Times New Roman"/>
                <a:cs typeface="Times New Roman"/>
              </a:rPr>
              <a:t>..............</a:t>
            </a:r>
            <a:r>
              <a:rPr sz="1650" spc="-16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700" spc="-63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21" name="object 421"/>
          <p:cNvSpPr txBox="1"/>
          <p:nvPr/>
        </p:nvSpPr>
        <p:spPr>
          <a:xfrm>
            <a:off x="14150505" y="8539977"/>
            <a:ext cx="1312545" cy="458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50" spc="40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1850" spc="-7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700" spc="-30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2700" spc="-24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050" spc="-13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050" spc="-69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4800" spc="-532" baseline="-6076" dirty="0">
                <a:solidFill>
                  <a:srgbClr val="8E8A8E"/>
                </a:solidFill>
                <a:latin typeface="Times New Roman"/>
                <a:cs typeface="Times New Roman"/>
              </a:rPr>
              <a:t>-.-</a:t>
            </a:r>
            <a:r>
              <a:rPr sz="4800" spc="-1162" baseline="-6076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050" spc="-83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4800" spc="-705" baseline="-6076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4800" spc="-1170" baseline="-6076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050" spc="-71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4800" spc="-989" baseline="-6076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050" spc="-63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4800" spc="-442" baseline="-6076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900" spc="-1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00" spc="-21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4800" spc="-1575" baseline="-6076" dirty="0">
                <a:solidFill>
                  <a:srgbClr val="BDBCBF"/>
                </a:solidFill>
                <a:latin typeface="Times New Roman"/>
                <a:cs typeface="Times New Roman"/>
              </a:rPr>
              <a:t>·</a:t>
            </a:r>
            <a:r>
              <a:rPr sz="1900" spc="-1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22" name="object 422"/>
          <p:cNvSpPr txBox="1"/>
          <p:nvPr/>
        </p:nvSpPr>
        <p:spPr>
          <a:xfrm>
            <a:off x="14150505" y="8698083"/>
            <a:ext cx="51689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235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r>
              <a:rPr sz="1900" spc="-33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700" spc="-215" dirty="0">
                <a:solidFill>
                  <a:srgbClr val="8E8A8E"/>
                </a:solidFill>
                <a:latin typeface="Times New Roman"/>
                <a:cs typeface="Times New Roman"/>
              </a:rPr>
              <a:t>.............</a:t>
            </a:r>
            <a:endParaRPr sz="1700">
              <a:latin typeface="Times New Roman"/>
              <a:cs typeface="Times New Roman"/>
            </a:endParaRPr>
          </a:p>
        </p:txBody>
      </p:sp>
      <p:sp>
        <p:nvSpPr>
          <p:cNvPr id="423" name="object 423"/>
          <p:cNvSpPr txBox="1"/>
          <p:nvPr/>
        </p:nvSpPr>
        <p:spPr>
          <a:xfrm>
            <a:off x="14150505" y="8720135"/>
            <a:ext cx="128397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-330" dirty="0">
                <a:solidFill>
                  <a:srgbClr val="8E8A8E"/>
                </a:solidFill>
                <a:latin typeface="Times New Roman"/>
                <a:cs typeface="Times New Roman"/>
              </a:rPr>
              <a:t>==--.-</a:t>
            </a:r>
            <a:r>
              <a:rPr sz="2450" spc="-19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450" spc="-545" dirty="0">
                <a:solidFill>
                  <a:srgbClr val="8E8A8E"/>
                </a:solidFill>
                <a:latin typeface="Times New Roman"/>
                <a:cs typeface="Times New Roman"/>
              </a:rPr>
              <a:t>·</a:t>
            </a:r>
            <a:r>
              <a:rPr sz="2450" spc="-21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450" spc="-320" dirty="0">
                <a:solidFill>
                  <a:srgbClr val="8E8A8E"/>
                </a:solidFill>
                <a:latin typeface="Times New Roman"/>
                <a:cs typeface="Times New Roman"/>
              </a:rPr>
              <a:t>·</a:t>
            </a:r>
            <a:r>
              <a:rPr sz="2450" spc="55" dirty="0">
                <a:solidFill>
                  <a:srgbClr val="8E8A8E"/>
                </a:solidFill>
                <a:latin typeface="Times New Roman"/>
                <a:cs typeface="Times New Roman"/>
              </a:rPr>
              <a:t>·</a:t>
            </a:r>
            <a:r>
              <a:rPr sz="245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2450" spc="-28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2450" spc="-490" dirty="0">
                <a:solidFill>
                  <a:srgbClr val="8E8A8E"/>
                </a:solidFill>
                <a:latin typeface="Times New Roman"/>
                <a:cs typeface="Times New Roman"/>
              </a:rPr>
              <a:t>·.._._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424" name="object 424"/>
          <p:cNvSpPr txBox="1"/>
          <p:nvPr/>
        </p:nvSpPr>
        <p:spPr>
          <a:xfrm>
            <a:off x="14453818" y="8826906"/>
            <a:ext cx="37528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155" dirty="0">
                <a:solidFill>
                  <a:srgbClr val="A3A1A3"/>
                </a:solidFill>
                <a:latin typeface="Times New Roman"/>
                <a:cs typeface="Times New Roman"/>
              </a:rPr>
              <a:t>.,....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25" name="object 425"/>
          <p:cNvSpPr txBox="1"/>
          <p:nvPr/>
        </p:nvSpPr>
        <p:spPr>
          <a:xfrm>
            <a:off x="14788870" y="8826906"/>
            <a:ext cx="66738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52450" algn="l"/>
              </a:tabLst>
            </a:pPr>
            <a:r>
              <a:rPr sz="1200" spc="-80" dirty="0">
                <a:solidFill>
                  <a:srgbClr val="A3A1A3"/>
                </a:solidFill>
                <a:latin typeface="Times New Roman"/>
                <a:cs typeface="Times New Roman"/>
              </a:rPr>
              <a:t>......,._	</a:t>
            </a:r>
            <a:r>
              <a:rPr sz="1050" spc="-135" dirty="0">
                <a:solidFill>
                  <a:srgbClr val="A3A1A3"/>
                </a:solidFill>
                <a:latin typeface="Arial"/>
                <a:cs typeface="Arial"/>
              </a:rPr>
              <a:t>...,.</a:t>
            </a:r>
            <a:endParaRPr sz="1050">
              <a:latin typeface="Arial"/>
              <a:cs typeface="Arial"/>
            </a:endParaRPr>
          </a:p>
        </p:txBody>
      </p:sp>
      <p:sp>
        <p:nvSpPr>
          <p:cNvPr id="426" name="object 426"/>
          <p:cNvSpPr txBox="1"/>
          <p:nvPr/>
        </p:nvSpPr>
        <p:spPr>
          <a:xfrm>
            <a:off x="14150505" y="8776317"/>
            <a:ext cx="79629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350" dirty="0">
                <a:solidFill>
                  <a:srgbClr val="A3A1A3"/>
                </a:solidFill>
                <a:latin typeface="Times New Roman"/>
                <a:cs typeface="Times New Roman"/>
              </a:rPr>
              <a:t>..-.-</a:t>
            </a:r>
            <a:r>
              <a:rPr sz="3000" spc="-41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750" spc="-125" dirty="0">
                <a:solidFill>
                  <a:srgbClr val="8E8A8E"/>
                </a:solidFill>
                <a:latin typeface="Times New Roman"/>
                <a:cs typeface="Times New Roman"/>
              </a:rPr>
              <a:t>...</a:t>
            </a:r>
            <a:r>
              <a:rPr sz="1750" spc="-28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750" spc="-220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1750" spc="-32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3200" spc="-36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200" spc="-45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27" name="object 427"/>
          <p:cNvSpPr txBox="1"/>
          <p:nvPr/>
        </p:nvSpPr>
        <p:spPr>
          <a:xfrm>
            <a:off x="14915134" y="8835771"/>
            <a:ext cx="287655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-12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11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600" u="sng" spc="-355" dirty="0">
                <a:solidFill>
                  <a:srgbClr val="8E8A8E"/>
                </a:solidFill>
                <a:latin typeface="Arial"/>
                <a:cs typeface="Arial"/>
              </a:rPr>
              <a:t>--</a:t>
            </a:r>
            <a:r>
              <a:rPr sz="2600" spc="-34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600" spc="-745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endParaRPr sz="2600">
              <a:latin typeface="Arial"/>
              <a:cs typeface="Arial"/>
            </a:endParaRPr>
          </a:p>
        </p:txBody>
      </p:sp>
      <p:sp>
        <p:nvSpPr>
          <p:cNvPr id="428" name="object 428"/>
          <p:cNvSpPr txBox="1"/>
          <p:nvPr/>
        </p:nvSpPr>
        <p:spPr>
          <a:xfrm>
            <a:off x="14150505" y="8935770"/>
            <a:ext cx="13970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390" dirty="0">
                <a:solidFill>
                  <a:srgbClr val="BDBCBF"/>
                </a:solidFill>
                <a:latin typeface="Arial"/>
                <a:cs typeface="Arial"/>
              </a:rPr>
              <a:t>,</a:t>
            </a:r>
            <a:r>
              <a:rPr sz="1900" spc="-520" dirty="0">
                <a:solidFill>
                  <a:srgbClr val="BDBCBF"/>
                </a:solidFill>
                <a:latin typeface="Arial"/>
                <a:cs typeface="Arial"/>
              </a:rPr>
              <a:t>.</a:t>
            </a:r>
            <a:r>
              <a:rPr sz="1900" spc="10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endParaRPr sz="1900">
              <a:latin typeface="Arial"/>
              <a:cs typeface="Arial"/>
            </a:endParaRPr>
          </a:p>
        </p:txBody>
      </p:sp>
      <p:sp>
        <p:nvSpPr>
          <p:cNvPr id="429" name="object 429"/>
          <p:cNvSpPr txBox="1"/>
          <p:nvPr/>
        </p:nvSpPr>
        <p:spPr>
          <a:xfrm>
            <a:off x="14262748" y="8880926"/>
            <a:ext cx="124841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071880" algn="l"/>
              </a:tabLst>
            </a:pPr>
            <a:r>
              <a:rPr sz="2150" spc="-16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150" spc="-44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150" spc="-310" dirty="0">
                <a:solidFill>
                  <a:srgbClr val="8E8A8E"/>
                </a:solidFill>
                <a:latin typeface="Times New Roman"/>
                <a:cs typeface="Times New Roman"/>
              </a:rPr>
              <a:t>...............</a:t>
            </a:r>
            <a:r>
              <a:rPr sz="2150" spc="-14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1050" spc="175" dirty="0">
                <a:solidFill>
                  <a:srgbClr val="8E8A8E"/>
                </a:solidFill>
                <a:latin typeface="Arial"/>
                <a:cs typeface="Arial"/>
              </a:rPr>
              <a:t>...-</a:t>
            </a:r>
            <a:r>
              <a:rPr sz="1050" dirty="0">
                <a:solidFill>
                  <a:srgbClr val="8E8A8E"/>
                </a:solidFill>
                <a:latin typeface="Arial"/>
                <a:cs typeface="Arial"/>
              </a:rPr>
              <a:t>	</a:t>
            </a:r>
            <a:r>
              <a:rPr sz="2450" spc="-3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spc="3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430" name="object 430"/>
          <p:cNvSpPr txBox="1"/>
          <p:nvPr/>
        </p:nvSpPr>
        <p:spPr>
          <a:xfrm>
            <a:off x="13930765" y="8880926"/>
            <a:ext cx="1428115" cy="4527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3720" baseline="-4629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100" spc="-250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r>
              <a:rPr sz="2100" spc="-26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3600" spc="-397" baseline="-4629" dirty="0">
                <a:solidFill>
                  <a:srgbClr val="BDBCBF"/>
                </a:solidFill>
                <a:latin typeface="Arial"/>
                <a:cs typeface="Arial"/>
              </a:rPr>
              <a:t>·</a:t>
            </a:r>
            <a:r>
              <a:rPr sz="3600" spc="-67" baseline="-4629" dirty="0">
                <a:solidFill>
                  <a:srgbClr val="BDBCBF"/>
                </a:solidFill>
                <a:latin typeface="Arial"/>
                <a:cs typeface="Arial"/>
              </a:rPr>
              <a:t> </a:t>
            </a:r>
            <a:r>
              <a:rPr sz="2100" spc="-4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100" spc="7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100" spc="-315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2100" spc="-370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2100" spc="16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100" spc="30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2100" spc="204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2100" spc="-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3675" spc="-592" baseline="15873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675" spc="-457" baseline="15873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endParaRPr sz="3675" baseline="15873">
              <a:latin typeface="Times New Roman"/>
              <a:cs typeface="Times New Roman"/>
            </a:endParaRPr>
          </a:p>
        </p:txBody>
      </p:sp>
      <p:sp>
        <p:nvSpPr>
          <p:cNvPr id="431" name="object 431"/>
          <p:cNvSpPr txBox="1"/>
          <p:nvPr/>
        </p:nvSpPr>
        <p:spPr>
          <a:xfrm>
            <a:off x="15013342" y="9028013"/>
            <a:ext cx="82550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254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32" name="object 432"/>
          <p:cNvSpPr txBox="1"/>
          <p:nvPr/>
        </p:nvSpPr>
        <p:spPr>
          <a:xfrm>
            <a:off x="15070049" y="9028013"/>
            <a:ext cx="38798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254" dirty="0">
                <a:solidFill>
                  <a:srgbClr val="8E8A8E"/>
                </a:solidFill>
                <a:latin typeface="Times New Roman"/>
                <a:cs typeface="Times New Roman"/>
              </a:rPr>
              <a:t>.......</a:t>
            </a:r>
            <a:r>
              <a:rPr sz="1900" spc="-114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900" spc="-170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33" name="object 433"/>
          <p:cNvSpPr txBox="1"/>
          <p:nvPr/>
        </p:nvSpPr>
        <p:spPr>
          <a:xfrm>
            <a:off x="14432212" y="9036659"/>
            <a:ext cx="909319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18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550" spc="55" dirty="0">
                <a:solidFill>
                  <a:srgbClr val="A3A1A3"/>
                </a:solidFill>
                <a:latin typeface="Arial"/>
                <a:cs typeface="Arial"/>
              </a:rPr>
              <a:t>---</a:t>
            </a:r>
            <a:r>
              <a:rPr sz="2550" spc="6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550" spc="-500" dirty="0">
                <a:solidFill>
                  <a:srgbClr val="A3A1A3"/>
                </a:solidFill>
                <a:latin typeface="Arial"/>
                <a:cs typeface="Arial"/>
              </a:rPr>
              <a:t>"</a:t>
            </a:r>
            <a:r>
              <a:rPr sz="2550" spc="-190" dirty="0">
                <a:solidFill>
                  <a:srgbClr val="A3A1A3"/>
                </a:solidFill>
                <a:latin typeface="Arial"/>
                <a:cs typeface="Arial"/>
              </a:rPr>
              <a:t>'</a:t>
            </a:r>
            <a:r>
              <a:rPr sz="1800" spc="-225" dirty="0">
                <a:solidFill>
                  <a:srgbClr val="A3A1A3"/>
                </a:solidFill>
                <a:latin typeface="Times New Roman"/>
                <a:cs typeface="Times New Roman"/>
              </a:rPr>
              <a:t>.......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434" name="object 434"/>
          <p:cNvSpPr txBox="1"/>
          <p:nvPr/>
        </p:nvSpPr>
        <p:spPr>
          <a:xfrm>
            <a:off x="15314993" y="9028266"/>
            <a:ext cx="113030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spc="-434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650" spc="-65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2650">
              <a:latin typeface="Times New Roman"/>
              <a:cs typeface="Times New Roman"/>
            </a:endParaRPr>
          </a:p>
        </p:txBody>
      </p:sp>
      <p:sp>
        <p:nvSpPr>
          <p:cNvPr id="435" name="object 435"/>
          <p:cNvSpPr txBox="1"/>
          <p:nvPr/>
        </p:nvSpPr>
        <p:spPr>
          <a:xfrm>
            <a:off x="14374976" y="9050866"/>
            <a:ext cx="892810" cy="27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587375" algn="l"/>
              </a:tabLst>
            </a:pPr>
            <a:r>
              <a:rPr sz="1950" spc="-225" dirty="0">
                <a:solidFill>
                  <a:srgbClr val="A3A1A3"/>
                </a:solidFill>
                <a:latin typeface="Times New Roman"/>
                <a:cs typeface="Times New Roman"/>
              </a:rPr>
              <a:t>.....</a:t>
            </a:r>
            <a:r>
              <a:rPr sz="1950" spc="-20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spc="-160" dirty="0">
                <a:solidFill>
                  <a:srgbClr val="A3A1A3"/>
                </a:solidFill>
                <a:latin typeface="Arial"/>
                <a:cs typeface="Arial"/>
              </a:rPr>
              <a:t>....,.</a:t>
            </a:r>
            <a:r>
              <a:rPr sz="1200" dirty="0">
                <a:solidFill>
                  <a:srgbClr val="A3A1A3"/>
                </a:solidFill>
                <a:latin typeface="Arial"/>
                <a:cs typeface="Arial"/>
              </a:rPr>
              <a:t>	</a:t>
            </a:r>
            <a:r>
              <a:rPr sz="1150" spc="-50" dirty="0">
                <a:solidFill>
                  <a:srgbClr val="8E8A8E"/>
                </a:solidFill>
                <a:latin typeface="Arial"/>
                <a:cs typeface="Arial"/>
              </a:rPr>
              <a:t>_...,_</a:t>
            </a:r>
            <a:endParaRPr sz="1150">
              <a:latin typeface="Arial"/>
              <a:cs typeface="Arial"/>
            </a:endParaRPr>
          </a:p>
        </p:txBody>
      </p:sp>
      <p:sp>
        <p:nvSpPr>
          <p:cNvPr id="436" name="object 436"/>
          <p:cNvSpPr txBox="1"/>
          <p:nvPr/>
        </p:nvSpPr>
        <p:spPr>
          <a:xfrm>
            <a:off x="14143494" y="9184252"/>
            <a:ext cx="7302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60" dirty="0">
                <a:solidFill>
                  <a:srgbClr val="BDBCBF"/>
                </a:solidFill>
                <a:latin typeface="Times New Roman"/>
                <a:cs typeface="Times New Roman"/>
              </a:rPr>
              <a:t>,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37" name="object 437"/>
          <p:cNvSpPr txBox="1"/>
          <p:nvPr/>
        </p:nvSpPr>
        <p:spPr>
          <a:xfrm>
            <a:off x="14178559" y="9184252"/>
            <a:ext cx="15938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-95" dirty="0">
                <a:solidFill>
                  <a:srgbClr val="8E8A8E"/>
                </a:solidFill>
                <a:latin typeface="Times New Roman"/>
                <a:cs typeface="Times New Roman"/>
              </a:rPr>
              <a:t>...,.._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38" name="object 438"/>
          <p:cNvSpPr txBox="1"/>
          <p:nvPr/>
        </p:nvSpPr>
        <p:spPr>
          <a:xfrm>
            <a:off x="14311845" y="8944097"/>
            <a:ext cx="76073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77190" algn="l"/>
              </a:tabLst>
            </a:pPr>
            <a:r>
              <a:rPr sz="3200" spc="-880" dirty="0">
                <a:solidFill>
                  <a:srgbClr val="A3A1A3"/>
                </a:solidFill>
                <a:latin typeface="Times New Roman"/>
                <a:cs typeface="Times New Roman"/>
              </a:rPr>
              <a:t>_	</a:t>
            </a:r>
            <a:r>
              <a:rPr sz="850" spc="-25" dirty="0">
                <a:solidFill>
                  <a:srgbClr val="A3A1A3"/>
                </a:solidFill>
                <a:latin typeface="Times New Roman"/>
                <a:cs typeface="Times New Roman"/>
              </a:rPr>
              <a:t>_...,..    </a:t>
            </a:r>
            <a:r>
              <a:rPr sz="850" spc="-7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850" spc="16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39" name="object 439"/>
          <p:cNvSpPr txBox="1"/>
          <p:nvPr/>
        </p:nvSpPr>
        <p:spPr>
          <a:xfrm>
            <a:off x="15041398" y="8938987"/>
            <a:ext cx="387985" cy="6076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50" spc="-52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250" spc="-91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250" spc="-1520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5400" spc="-1327" baseline="-19290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endParaRPr sz="5400" baseline="-19290">
              <a:latin typeface="Times New Roman"/>
              <a:cs typeface="Times New Roman"/>
            </a:endParaRPr>
          </a:p>
        </p:txBody>
      </p:sp>
      <p:sp>
        <p:nvSpPr>
          <p:cNvPr id="440" name="object 440"/>
          <p:cNvSpPr txBox="1"/>
          <p:nvPr/>
        </p:nvSpPr>
        <p:spPr>
          <a:xfrm>
            <a:off x="14150505" y="8761749"/>
            <a:ext cx="394335" cy="736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600" spc="-595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2700" spc="-2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700" spc="-4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41" name="object 441"/>
          <p:cNvSpPr txBox="1"/>
          <p:nvPr/>
        </p:nvSpPr>
        <p:spPr>
          <a:xfrm>
            <a:off x="14508264" y="9242059"/>
            <a:ext cx="16954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40" dirty="0">
                <a:solidFill>
                  <a:srgbClr val="A3A1A3"/>
                </a:solidFill>
                <a:latin typeface="Times New Roman"/>
                <a:cs typeface="Times New Roman"/>
              </a:rPr>
              <a:t>....,.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442" name="object 442"/>
          <p:cNvSpPr txBox="1"/>
          <p:nvPr/>
        </p:nvSpPr>
        <p:spPr>
          <a:xfrm>
            <a:off x="15013342" y="9058111"/>
            <a:ext cx="8953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26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700" spc="-5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43" name="object 443"/>
          <p:cNvSpPr txBox="1"/>
          <p:nvPr/>
        </p:nvSpPr>
        <p:spPr>
          <a:xfrm>
            <a:off x="14150505" y="9145993"/>
            <a:ext cx="135255" cy="412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50" spc="-42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endParaRPr sz="3050">
              <a:latin typeface="Arial"/>
              <a:cs typeface="Arial"/>
            </a:endParaRPr>
          </a:p>
        </p:txBody>
      </p:sp>
      <p:sp>
        <p:nvSpPr>
          <p:cNvPr id="444" name="object 444"/>
          <p:cNvSpPr txBox="1"/>
          <p:nvPr/>
        </p:nvSpPr>
        <p:spPr>
          <a:xfrm>
            <a:off x="14234679" y="9132850"/>
            <a:ext cx="56261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spc="-25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650" spc="-4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650" spc="-30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2650" spc="-4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200" spc="117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45" name="object 445"/>
          <p:cNvSpPr txBox="1"/>
          <p:nvPr/>
        </p:nvSpPr>
        <p:spPr>
          <a:xfrm>
            <a:off x="14711705" y="9265701"/>
            <a:ext cx="21272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00" spc="-1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00" spc="-250" dirty="0">
                <a:solidFill>
                  <a:srgbClr val="A3A1A3"/>
                </a:solidFill>
                <a:latin typeface="Times New Roman"/>
                <a:cs typeface="Times New Roman"/>
              </a:rPr>
              <a:t>.....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46" name="object 446"/>
          <p:cNvSpPr txBox="1"/>
          <p:nvPr/>
        </p:nvSpPr>
        <p:spPr>
          <a:xfrm>
            <a:off x="14894089" y="9291249"/>
            <a:ext cx="610235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29870" algn="l"/>
              </a:tabLst>
            </a:pPr>
            <a:r>
              <a:rPr sz="1000" spc="-50" dirty="0">
                <a:solidFill>
                  <a:srgbClr val="8E8A8E"/>
                </a:solidFill>
                <a:latin typeface="Arial"/>
                <a:cs typeface="Arial"/>
              </a:rPr>
              <a:t>.,.	</a:t>
            </a:r>
            <a:r>
              <a:rPr sz="1650" spc="-3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650" spc="-19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650" spc="-265" dirty="0">
                <a:solidFill>
                  <a:srgbClr val="8E8A8E"/>
                </a:solidFill>
                <a:latin typeface="Times New Roman"/>
                <a:cs typeface="Times New Roman"/>
              </a:rPr>
              <a:t>.......</a:t>
            </a:r>
            <a:r>
              <a:rPr sz="1650" spc="-18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650" spc="60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447" name="object 447"/>
          <p:cNvSpPr txBox="1"/>
          <p:nvPr/>
        </p:nvSpPr>
        <p:spPr>
          <a:xfrm>
            <a:off x="14150505" y="9181531"/>
            <a:ext cx="103505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50" spc="-61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2450">
              <a:latin typeface="Times New Roman"/>
              <a:cs typeface="Times New Roman"/>
            </a:endParaRPr>
          </a:p>
        </p:txBody>
      </p:sp>
      <p:sp>
        <p:nvSpPr>
          <p:cNvPr id="448" name="object 448"/>
          <p:cNvSpPr txBox="1"/>
          <p:nvPr/>
        </p:nvSpPr>
        <p:spPr>
          <a:xfrm>
            <a:off x="14711705" y="9309272"/>
            <a:ext cx="47370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21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200" spc="1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00" dirty="0">
                <a:solidFill>
                  <a:srgbClr val="A3A1A3"/>
                </a:solidFill>
                <a:latin typeface="Times New Roman"/>
                <a:cs typeface="Times New Roman"/>
              </a:rPr>
              <a:t>..,..._,</a:t>
            </a:r>
            <a:endParaRPr sz="1200">
              <a:latin typeface="Times New Roman"/>
              <a:cs typeface="Times New Roman"/>
            </a:endParaRPr>
          </a:p>
        </p:txBody>
      </p:sp>
      <p:sp>
        <p:nvSpPr>
          <p:cNvPr id="449" name="object 449"/>
          <p:cNvSpPr txBox="1"/>
          <p:nvPr/>
        </p:nvSpPr>
        <p:spPr>
          <a:xfrm>
            <a:off x="15153639" y="9171311"/>
            <a:ext cx="173355" cy="349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50" spc="-1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550" spc="-31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endParaRPr sz="2550">
              <a:latin typeface="Times New Roman"/>
              <a:cs typeface="Times New Roman"/>
            </a:endParaRPr>
          </a:p>
        </p:txBody>
      </p:sp>
      <p:sp>
        <p:nvSpPr>
          <p:cNvPr id="450" name="object 450"/>
          <p:cNvSpPr txBox="1"/>
          <p:nvPr/>
        </p:nvSpPr>
        <p:spPr>
          <a:xfrm>
            <a:off x="14150151" y="9322892"/>
            <a:ext cx="1092200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815340" algn="l"/>
              </a:tabLst>
            </a:pPr>
            <a:r>
              <a:rPr sz="1100" spc="-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100" dirty="0">
                <a:solidFill>
                  <a:srgbClr val="A3A1A3"/>
                </a:solidFill>
                <a:latin typeface="Times New Roman"/>
                <a:cs typeface="Times New Roman"/>
              </a:rPr>
              <a:t>,....._</a:t>
            </a:r>
            <a:r>
              <a:rPr sz="1100" spc="-18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100" spc="99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1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2350" spc="-286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endParaRPr sz="2350">
              <a:latin typeface="Arial"/>
              <a:cs typeface="Arial"/>
            </a:endParaRPr>
          </a:p>
        </p:txBody>
      </p:sp>
      <p:sp>
        <p:nvSpPr>
          <p:cNvPr id="451" name="object 451"/>
          <p:cNvSpPr txBox="1"/>
          <p:nvPr/>
        </p:nvSpPr>
        <p:spPr>
          <a:xfrm>
            <a:off x="14150505" y="9349564"/>
            <a:ext cx="2730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3200" spc="-105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52" name="object 452"/>
          <p:cNvSpPr txBox="1"/>
          <p:nvPr/>
        </p:nvSpPr>
        <p:spPr>
          <a:xfrm>
            <a:off x="14676628" y="9349564"/>
            <a:ext cx="713740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57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200" spc="-275" dirty="0">
                <a:solidFill>
                  <a:srgbClr val="8E8A8E"/>
                </a:solidFill>
                <a:latin typeface="Times New Roman"/>
                <a:cs typeface="Times New Roman"/>
              </a:rPr>
              <a:t>...---</a:t>
            </a:r>
            <a:r>
              <a:rPr sz="3200" spc="-18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200" spc="-101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53" name="object 453"/>
          <p:cNvSpPr txBox="1"/>
          <p:nvPr/>
        </p:nvSpPr>
        <p:spPr>
          <a:xfrm>
            <a:off x="14150505" y="9425930"/>
            <a:ext cx="13398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229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000" spc="-92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54" name="object 454"/>
          <p:cNvSpPr txBox="1"/>
          <p:nvPr/>
        </p:nvSpPr>
        <p:spPr>
          <a:xfrm>
            <a:off x="13921841" y="9425930"/>
            <a:ext cx="443865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429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55" name="object 455"/>
          <p:cNvSpPr txBox="1"/>
          <p:nvPr/>
        </p:nvSpPr>
        <p:spPr>
          <a:xfrm>
            <a:off x="14887080" y="9425930"/>
            <a:ext cx="674370" cy="406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0" spc="-535" dirty="0">
                <a:solidFill>
                  <a:srgbClr val="8E8A8E"/>
                </a:solidFill>
                <a:latin typeface="Times New Roman"/>
                <a:cs typeface="Times New Roman"/>
              </a:rPr>
              <a:t>......_</a:t>
            </a:r>
            <a:r>
              <a:rPr sz="3000" spc="-63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000" spc="-34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3000" spc="-615" dirty="0">
                <a:solidFill>
                  <a:srgbClr val="8E8A8E"/>
                </a:solidFill>
                <a:latin typeface="Times New Roman"/>
                <a:cs typeface="Times New Roman"/>
              </a:rPr>
              <a:t>·</a:t>
            </a:r>
            <a:r>
              <a:rPr sz="3000" spc="405" dirty="0">
                <a:solidFill>
                  <a:srgbClr val="8E8A8E"/>
                </a:solidFill>
                <a:latin typeface="Times New Roman"/>
                <a:cs typeface="Times New Roman"/>
              </a:rPr>
              <a:t>·</a:t>
            </a:r>
            <a:endParaRPr sz="3000">
              <a:latin typeface="Times New Roman"/>
              <a:cs typeface="Times New Roman"/>
            </a:endParaRPr>
          </a:p>
        </p:txBody>
      </p:sp>
      <p:sp>
        <p:nvSpPr>
          <p:cNvPr id="456" name="object 456"/>
          <p:cNvSpPr txBox="1"/>
          <p:nvPr/>
        </p:nvSpPr>
        <p:spPr>
          <a:xfrm>
            <a:off x="14150505" y="9631919"/>
            <a:ext cx="2660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90" dirty="0">
                <a:solidFill>
                  <a:srgbClr val="A3A1A3"/>
                </a:solidFill>
                <a:latin typeface="Times New Roman"/>
                <a:cs typeface="Times New Roman"/>
              </a:rPr>
              <a:t>:;::-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57" name="object 457"/>
          <p:cNvSpPr txBox="1"/>
          <p:nvPr/>
        </p:nvSpPr>
        <p:spPr>
          <a:xfrm>
            <a:off x="14774837" y="9631919"/>
            <a:ext cx="19050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260" dirty="0">
                <a:solidFill>
                  <a:srgbClr val="A3A1A3"/>
                </a:solidFill>
                <a:latin typeface="Times New Roman"/>
                <a:cs typeface="Times New Roman"/>
              </a:rPr>
              <a:t>=</a:t>
            </a:r>
            <a:r>
              <a:rPr sz="1600" spc="-41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58" name="object 458"/>
          <p:cNvSpPr txBox="1"/>
          <p:nvPr/>
        </p:nvSpPr>
        <p:spPr>
          <a:xfrm>
            <a:off x="15355676" y="9631919"/>
            <a:ext cx="13462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459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1600">
              <a:latin typeface="Times New Roman"/>
              <a:cs typeface="Times New Roman"/>
            </a:endParaRPr>
          </a:p>
        </p:txBody>
      </p:sp>
      <p:sp>
        <p:nvSpPr>
          <p:cNvPr id="459" name="object 459"/>
          <p:cNvSpPr txBox="1"/>
          <p:nvPr/>
        </p:nvSpPr>
        <p:spPr>
          <a:xfrm>
            <a:off x="14143494" y="9746599"/>
            <a:ext cx="58674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35" dirty="0">
                <a:solidFill>
                  <a:srgbClr val="A3A1A3"/>
                </a:solidFill>
                <a:latin typeface="Arial"/>
                <a:cs typeface="Arial"/>
              </a:rPr>
              <a:t>.........</a:t>
            </a:r>
            <a:r>
              <a:rPr sz="950" spc="-6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950" spc="-105" dirty="0">
                <a:solidFill>
                  <a:srgbClr val="A3A1A3"/>
                </a:solidFill>
                <a:latin typeface="Arial"/>
                <a:cs typeface="Arial"/>
              </a:rPr>
              <a:t>.........</a:t>
            </a:r>
            <a:endParaRPr sz="950">
              <a:latin typeface="Arial"/>
              <a:cs typeface="Arial"/>
            </a:endParaRPr>
          </a:p>
        </p:txBody>
      </p:sp>
      <p:sp>
        <p:nvSpPr>
          <p:cNvPr id="460" name="object 460"/>
          <p:cNvSpPr txBox="1"/>
          <p:nvPr/>
        </p:nvSpPr>
        <p:spPr>
          <a:xfrm>
            <a:off x="15069464" y="9746599"/>
            <a:ext cx="387350" cy="146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210" dirty="0">
                <a:solidFill>
                  <a:srgbClr val="A3A1A3"/>
                </a:solidFill>
                <a:latin typeface="Arial"/>
                <a:cs typeface="Arial"/>
              </a:rPr>
              <a:t>I </a:t>
            </a:r>
            <a:r>
              <a:rPr sz="950" spc="-125" dirty="0">
                <a:solidFill>
                  <a:srgbClr val="A3A1A3"/>
                </a:solidFill>
                <a:latin typeface="Arial"/>
                <a:cs typeface="Arial"/>
              </a:rPr>
              <a:t> </a:t>
            </a:r>
            <a:r>
              <a:rPr sz="950" spc="155" dirty="0">
                <a:solidFill>
                  <a:srgbClr val="A3A1A3"/>
                </a:solidFill>
                <a:latin typeface="Arial"/>
                <a:cs typeface="Arial"/>
              </a:rPr>
              <a:t>.,._</a:t>
            </a:r>
            <a:endParaRPr sz="950">
              <a:latin typeface="Arial"/>
              <a:cs typeface="Arial"/>
            </a:endParaRPr>
          </a:p>
        </p:txBody>
      </p:sp>
      <p:sp>
        <p:nvSpPr>
          <p:cNvPr id="461" name="object 461"/>
          <p:cNvSpPr txBox="1"/>
          <p:nvPr/>
        </p:nvSpPr>
        <p:spPr>
          <a:xfrm>
            <a:off x="14599462" y="9785244"/>
            <a:ext cx="40894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160" dirty="0">
                <a:solidFill>
                  <a:srgbClr val="8E8A8E"/>
                </a:solidFill>
                <a:latin typeface="Arial"/>
                <a:cs typeface="Arial"/>
              </a:rPr>
              <a:t>..,.._</a:t>
            </a:r>
            <a:endParaRPr sz="1050">
              <a:latin typeface="Arial"/>
              <a:cs typeface="Arial"/>
            </a:endParaRPr>
          </a:p>
        </p:txBody>
      </p:sp>
      <p:sp>
        <p:nvSpPr>
          <p:cNvPr id="462" name="object 462"/>
          <p:cNvSpPr txBox="1"/>
          <p:nvPr/>
        </p:nvSpPr>
        <p:spPr>
          <a:xfrm>
            <a:off x="14978265" y="9656606"/>
            <a:ext cx="486409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84175" algn="l"/>
              </a:tabLst>
            </a:pPr>
            <a:r>
              <a:rPr sz="1850" spc="229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900" spc="-70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900" spc="11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900" spc="25" dirty="0">
                <a:solidFill>
                  <a:srgbClr val="8E8A8E"/>
                </a:solidFill>
                <a:latin typeface="Arial"/>
                <a:cs typeface="Arial"/>
              </a:rPr>
              <a:t> </a:t>
            </a:r>
            <a:r>
              <a:rPr sz="900" spc="11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900" dirty="0">
                <a:solidFill>
                  <a:srgbClr val="8E8A8E"/>
                </a:solidFill>
                <a:latin typeface="Arial"/>
                <a:cs typeface="Arial"/>
              </a:rPr>
              <a:t>	</a:t>
            </a:r>
            <a:r>
              <a:rPr sz="2300" spc="-29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endParaRPr sz="2300">
              <a:latin typeface="Arial"/>
              <a:cs typeface="Arial"/>
            </a:endParaRPr>
          </a:p>
        </p:txBody>
      </p:sp>
      <p:sp>
        <p:nvSpPr>
          <p:cNvPr id="463" name="object 463"/>
          <p:cNvSpPr txBox="1"/>
          <p:nvPr/>
        </p:nvSpPr>
        <p:spPr>
          <a:xfrm>
            <a:off x="14143494" y="9708258"/>
            <a:ext cx="34734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00" spc="-32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700" spc="-49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700" spc="969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endParaRPr sz="2700">
              <a:latin typeface="Times New Roman"/>
              <a:cs typeface="Times New Roman"/>
            </a:endParaRPr>
          </a:p>
        </p:txBody>
      </p:sp>
      <p:sp>
        <p:nvSpPr>
          <p:cNvPr id="464" name="object 464"/>
          <p:cNvSpPr txBox="1"/>
          <p:nvPr/>
        </p:nvSpPr>
        <p:spPr>
          <a:xfrm>
            <a:off x="14360957" y="9657161"/>
            <a:ext cx="115506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13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400" spc="-150" dirty="0">
                <a:solidFill>
                  <a:srgbClr val="8E8A8E"/>
                </a:solidFill>
                <a:latin typeface="Times New Roman"/>
                <a:cs typeface="Times New Roman"/>
              </a:rPr>
              <a:t>....</a:t>
            </a:r>
            <a:r>
              <a:rPr sz="2400" spc="-33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400" spc="-23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400" spc="-34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400" spc="-19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400" spc="19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150" spc="-155" dirty="0">
                <a:solidFill>
                  <a:srgbClr val="A3A1A3"/>
                </a:solidFill>
                <a:latin typeface="Arial"/>
                <a:cs typeface="Arial"/>
              </a:rPr>
              <a:t>....</a:t>
            </a:r>
            <a:r>
              <a:rPr sz="1150" spc="-13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3200" spc="131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65" name="object 465"/>
          <p:cNvSpPr txBox="1"/>
          <p:nvPr/>
        </p:nvSpPr>
        <p:spPr>
          <a:xfrm>
            <a:off x="14136472" y="9578889"/>
            <a:ext cx="446405" cy="615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650" spc="1764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4650">
              <a:latin typeface="Times New Roman"/>
              <a:cs typeface="Times New Roman"/>
            </a:endParaRPr>
          </a:p>
        </p:txBody>
      </p:sp>
      <p:sp>
        <p:nvSpPr>
          <p:cNvPr id="466" name="object 466"/>
          <p:cNvSpPr txBox="1"/>
          <p:nvPr/>
        </p:nvSpPr>
        <p:spPr>
          <a:xfrm>
            <a:off x="14473186" y="9578889"/>
            <a:ext cx="514984" cy="615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650" spc="-100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800" spc="-22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2800" spc="-3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800" spc="-375" dirty="0">
                <a:solidFill>
                  <a:srgbClr val="A3A1A3"/>
                </a:solidFill>
                <a:latin typeface="Times New Roman"/>
                <a:cs typeface="Times New Roman"/>
              </a:rPr>
              <a:t>......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467" name="object 467"/>
          <p:cNvSpPr txBox="1"/>
          <p:nvPr/>
        </p:nvSpPr>
        <p:spPr>
          <a:xfrm>
            <a:off x="14957221" y="9691302"/>
            <a:ext cx="536575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50" spc="-580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000" spc="-225" dirty="0">
                <a:solidFill>
                  <a:srgbClr val="A3A1A3"/>
                </a:solidFill>
                <a:latin typeface="Times New Roman"/>
                <a:cs typeface="Times New Roman"/>
              </a:rPr>
              <a:t>......</a:t>
            </a:r>
            <a:r>
              <a:rPr sz="2000" spc="-2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750" spc="-4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100" spc="1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endParaRPr sz="2100">
              <a:latin typeface="Arial"/>
              <a:cs typeface="Arial"/>
            </a:endParaRPr>
          </a:p>
        </p:txBody>
      </p:sp>
      <p:sp>
        <p:nvSpPr>
          <p:cNvPr id="468" name="object 468"/>
          <p:cNvSpPr txBox="1"/>
          <p:nvPr/>
        </p:nvSpPr>
        <p:spPr>
          <a:xfrm>
            <a:off x="14150505" y="9939794"/>
            <a:ext cx="129921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50" spc="235" dirty="0">
                <a:solidFill>
                  <a:srgbClr val="A3A1A3"/>
                </a:solidFill>
                <a:latin typeface="Times New Roman"/>
                <a:cs typeface="Times New Roman"/>
              </a:rPr>
              <a:t>..,</a:t>
            </a:r>
            <a:r>
              <a:rPr sz="1050" spc="409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050" spc="-1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-3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spc="-459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050" spc="-14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050" spc="2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050" spc="-7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050" spc="2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05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050" spc="-6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050" spc="330" dirty="0">
                <a:solidFill>
                  <a:srgbClr val="A3A1A3"/>
                </a:solidFill>
                <a:latin typeface="Times New Roman"/>
                <a:cs typeface="Times New Roman"/>
              </a:rPr>
              <a:t>_.,._</a:t>
            </a:r>
            <a:endParaRPr sz="1050">
              <a:latin typeface="Times New Roman"/>
              <a:cs typeface="Times New Roman"/>
            </a:endParaRPr>
          </a:p>
        </p:txBody>
      </p:sp>
      <p:sp>
        <p:nvSpPr>
          <p:cNvPr id="469" name="object 469"/>
          <p:cNvSpPr txBox="1"/>
          <p:nvPr/>
        </p:nvSpPr>
        <p:spPr>
          <a:xfrm>
            <a:off x="13971542" y="9865941"/>
            <a:ext cx="61531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spc="37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1950" spc="-275" dirty="0">
                <a:solidFill>
                  <a:srgbClr val="8E8A8E"/>
                </a:solidFill>
                <a:latin typeface="Times New Roman"/>
                <a:cs typeface="Times New Roman"/>
              </a:rPr>
              <a:t>....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470" name="object 470"/>
          <p:cNvSpPr txBox="1"/>
          <p:nvPr/>
        </p:nvSpPr>
        <p:spPr>
          <a:xfrm>
            <a:off x="14550352" y="9611962"/>
            <a:ext cx="885825" cy="609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27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900" spc="80" dirty="0">
                <a:solidFill>
                  <a:srgbClr val="A3A1A3"/>
                </a:solidFill>
                <a:latin typeface="Times New Roman"/>
                <a:cs typeface="Times New Roman"/>
              </a:rPr>
              <a:t>..._...,</a:t>
            </a:r>
            <a:r>
              <a:rPr sz="900" spc="22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4600" spc="-59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4600" spc="-138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4600">
              <a:latin typeface="Times New Roman"/>
              <a:cs typeface="Times New Roman"/>
            </a:endParaRPr>
          </a:p>
        </p:txBody>
      </p:sp>
      <p:sp>
        <p:nvSpPr>
          <p:cNvPr id="471" name="object 471"/>
          <p:cNvSpPr txBox="1"/>
          <p:nvPr/>
        </p:nvSpPr>
        <p:spPr>
          <a:xfrm>
            <a:off x="14143494" y="10089017"/>
            <a:ext cx="789305" cy="190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spc="229" dirty="0">
                <a:solidFill>
                  <a:srgbClr val="8E8A8E"/>
                </a:solidFill>
                <a:latin typeface="Times New Roman"/>
                <a:cs typeface="Times New Roman"/>
              </a:rPr>
              <a:t>::</a:t>
            </a:r>
            <a:r>
              <a:rPr sz="1300" spc="-65" dirty="0">
                <a:solidFill>
                  <a:srgbClr val="8E8A8E"/>
                </a:solidFill>
                <a:latin typeface="Times New Roman"/>
                <a:cs typeface="Times New Roman"/>
              </a:rPr>
              <a:t>:</a:t>
            </a:r>
            <a:r>
              <a:rPr sz="1300" spc="65" dirty="0">
                <a:solidFill>
                  <a:srgbClr val="8E8A8E"/>
                </a:solidFill>
                <a:latin typeface="Times New Roman"/>
                <a:cs typeface="Times New Roman"/>
              </a:rPr>
              <a:t>::</a:t>
            </a:r>
            <a:r>
              <a:rPr sz="1300" spc="-300" dirty="0">
                <a:solidFill>
                  <a:srgbClr val="8E8A8E"/>
                </a:solidFill>
                <a:latin typeface="Times New Roman"/>
                <a:cs typeface="Times New Roman"/>
              </a:rPr>
              <a:t>r</a:t>
            </a:r>
            <a:r>
              <a:rPr sz="1300" spc="-190" dirty="0">
                <a:solidFill>
                  <a:srgbClr val="8E8A8E"/>
                </a:solidFill>
                <a:latin typeface="Times New Roman"/>
                <a:cs typeface="Times New Roman"/>
              </a:rPr>
              <a:t>.=.</a:t>
            </a:r>
            <a:r>
              <a:rPr sz="1300" spc="-545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1300" spc="-100" dirty="0">
                <a:solidFill>
                  <a:srgbClr val="8E8A8E"/>
                </a:solidFill>
                <a:latin typeface="Times New Roman"/>
                <a:cs typeface="Times New Roman"/>
              </a:rPr>
              <a:t>--:-</a:t>
            </a:r>
            <a:r>
              <a:rPr sz="1300" spc="-335" dirty="0">
                <a:solidFill>
                  <a:srgbClr val="8E8A8E"/>
                </a:solidFill>
                <a:latin typeface="Times New Roman"/>
                <a:cs typeface="Times New Roman"/>
              </a:rPr>
              <a:t>:</a:t>
            </a:r>
            <a:r>
              <a:rPr sz="1300" spc="-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00" spc="-37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1300" spc="-10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endParaRPr sz="1300">
              <a:latin typeface="Times New Roman"/>
              <a:cs typeface="Times New Roman"/>
            </a:endParaRPr>
          </a:p>
        </p:txBody>
      </p:sp>
      <p:sp>
        <p:nvSpPr>
          <p:cNvPr id="472" name="object 472"/>
          <p:cNvSpPr txBox="1"/>
          <p:nvPr/>
        </p:nvSpPr>
        <p:spPr>
          <a:xfrm>
            <a:off x="14866022" y="10129249"/>
            <a:ext cx="29210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215" dirty="0">
                <a:solidFill>
                  <a:srgbClr val="A3A1A3"/>
                </a:solidFill>
                <a:latin typeface="Arial"/>
                <a:cs typeface="Arial"/>
              </a:rPr>
              <a:t>i:</a:t>
            </a:r>
            <a:r>
              <a:rPr sz="900" spc="-145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900" spc="270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endParaRPr sz="900">
              <a:latin typeface="Arial"/>
              <a:cs typeface="Arial"/>
            </a:endParaRPr>
          </a:p>
        </p:txBody>
      </p:sp>
      <p:sp>
        <p:nvSpPr>
          <p:cNvPr id="473" name="object 473"/>
          <p:cNvSpPr txBox="1"/>
          <p:nvPr/>
        </p:nvSpPr>
        <p:spPr>
          <a:xfrm>
            <a:off x="15048420" y="10094126"/>
            <a:ext cx="411480" cy="1841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50" spc="10" dirty="0">
                <a:solidFill>
                  <a:srgbClr val="A3A1A3"/>
                </a:solidFill>
                <a:latin typeface="Times New Roman"/>
                <a:cs typeface="Times New Roman"/>
              </a:rPr>
              <a:t>-=::;-: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74" name="object 474"/>
          <p:cNvSpPr txBox="1"/>
          <p:nvPr/>
        </p:nvSpPr>
        <p:spPr>
          <a:xfrm>
            <a:off x="14143494" y="10105367"/>
            <a:ext cx="20129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65" dirty="0">
                <a:solidFill>
                  <a:srgbClr val="A3A1A3"/>
                </a:solidFill>
                <a:latin typeface="Arial"/>
                <a:cs typeface="Arial"/>
              </a:rPr>
              <a:t>........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75" name="object 475"/>
          <p:cNvSpPr txBox="1"/>
          <p:nvPr/>
        </p:nvSpPr>
        <p:spPr>
          <a:xfrm>
            <a:off x="14318856" y="9866072"/>
            <a:ext cx="777875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spc="-42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2500" spc="-204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r>
              <a:rPr sz="1050" spc="10" dirty="0">
                <a:solidFill>
                  <a:srgbClr val="8E8A8E"/>
                </a:solidFill>
                <a:latin typeface="Times New Roman"/>
                <a:cs typeface="Times New Roman"/>
              </a:rPr>
              <a:t>....,</a:t>
            </a:r>
            <a:r>
              <a:rPr sz="1050" spc="95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3550" spc="-509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550" spc="-95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000" spc="-65" dirty="0">
                <a:solidFill>
                  <a:srgbClr val="A3A1A3"/>
                </a:solidFill>
                <a:latin typeface="Times New Roman"/>
                <a:cs typeface="Times New Roman"/>
              </a:rPr>
              <a:t>_._</a:t>
            </a:r>
            <a:endParaRPr sz="1000">
              <a:latin typeface="Times New Roman"/>
              <a:cs typeface="Times New Roman"/>
            </a:endParaRPr>
          </a:p>
        </p:txBody>
      </p:sp>
      <p:sp>
        <p:nvSpPr>
          <p:cNvPr id="476" name="object 476"/>
          <p:cNvSpPr txBox="1"/>
          <p:nvPr/>
        </p:nvSpPr>
        <p:spPr>
          <a:xfrm>
            <a:off x="15497378" y="6983664"/>
            <a:ext cx="885825" cy="704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350" spc="-40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5350" u="sng" spc="810" dirty="0">
                <a:solidFill>
                  <a:srgbClr val="676064"/>
                </a:solidFill>
                <a:latin typeface="Times New Roman"/>
                <a:cs typeface="Times New Roman"/>
              </a:rPr>
              <a:t>-</a:t>
            </a:r>
            <a:r>
              <a:rPr sz="5350" spc="1015" dirty="0">
                <a:solidFill>
                  <a:srgbClr val="676064"/>
                </a:solidFill>
                <a:latin typeface="Times New Roman"/>
                <a:cs typeface="Times New Roman"/>
              </a:rPr>
              <a:t>-</a:t>
            </a:r>
            <a:endParaRPr sz="5350">
              <a:latin typeface="Times New Roman"/>
              <a:cs typeface="Times New Roman"/>
            </a:endParaRPr>
          </a:p>
        </p:txBody>
      </p:sp>
      <p:sp>
        <p:nvSpPr>
          <p:cNvPr id="477" name="object 477"/>
          <p:cNvSpPr txBox="1"/>
          <p:nvPr/>
        </p:nvSpPr>
        <p:spPr>
          <a:xfrm>
            <a:off x="15356126" y="7252342"/>
            <a:ext cx="685165" cy="266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95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spc="55" dirty="0">
                <a:solidFill>
                  <a:srgbClr val="8E8A8E"/>
                </a:solidFill>
                <a:latin typeface="Times New Roman"/>
                <a:cs typeface="Times New Roman"/>
              </a:rPr>
              <a:t>.,</a:t>
            </a:r>
            <a:r>
              <a:rPr sz="1100" spc="155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1900" spc="-210" dirty="0">
                <a:solidFill>
                  <a:srgbClr val="A3A1A3"/>
                </a:solidFill>
                <a:latin typeface="Times New Roman"/>
                <a:cs typeface="Times New Roman"/>
              </a:rPr>
              <a:t>.....</a:t>
            </a:r>
            <a:r>
              <a:rPr sz="1900" spc="-20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00" spc="-260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endParaRPr sz="1900">
              <a:latin typeface="Times New Roman"/>
              <a:cs typeface="Times New Roman"/>
            </a:endParaRPr>
          </a:p>
        </p:txBody>
      </p:sp>
      <p:sp>
        <p:nvSpPr>
          <p:cNvPr id="478" name="object 478"/>
          <p:cNvSpPr txBox="1"/>
          <p:nvPr/>
        </p:nvSpPr>
        <p:spPr>
          <a:xfrm>
            <a:off x="16009467" y="7308549"/>
            <a:ext cx="703580" cy="196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35" dirty="0">
                <a:solidFill>
                  <a:srgbClr val="8E8A8E"/>
                </a:solidFill>
                <a:latin typeface="Times New Roman"/>
                <a:cs typeface="Times New Roman"/>
              </a:rPr>
              <a:t>.,._  </a:t>
            </a:r>
            <a:r>
              <a:rPr sz="1200" spc="1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1200" spc="-120" dirty="0">
                <a:solidFill>
                  <a:srgbClr val="8E8A8E"/>
                </a:solidFill>
                <a:latin typeface="Times New Roman"/>
                <a:cs typeface="Times New Roman"/>
              </a:rPr>
              <a:t>......,</a:t>
            </a:r>
            <a:r>
              <a:rPr sz="1200" spc="-11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350" spc="-165" dirty="0">
                <a:solidFill>
                  <a:srgbClr val="8E8A8E"/>
                </a:solidFill>
                <a:latin typeface="Times New Roman"/>
                <a:cs typeface="Times New Roman"/>
              </a:rPr>
              <a:t>.........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79" name="object 479"/>
          <p:cNvSpPr txBox="1"/>
          <p:nvPr/>
        </p:nvSpPr>
        <p:spPr>
          <a:xfrm>
            <a:off x="15480735" y="7413945"/>
            <a:ext cx="1161415" cy="222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spc="-12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-21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50" spc="-50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900" spc="-44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-36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50" spc="-20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450" spc="-31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900" spc="-75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50" spc="-31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900" spc="-284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450" spc="-20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450" spc="-33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900" spc="-3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450" spc="-30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900" spc="-202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50" spc="-20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450" spc="-35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900" spc="-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50" spc="-29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900" spc="-120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50" spc="-33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900" spc="-39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50" spc="-17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250" spc="-2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-3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52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900" spc="9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1250" spc="-3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-15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2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-135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28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-412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1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250" dirty="0">
                <a:solidFill>
                  <a:srgbClr val="A3A1A3"/>
                </a:solidFill>
                <a:latin typeface="Times New Roman"/>
                <a:cs typeface="Times New Roman"/>
              </a:rPr>
              <a:t>,</a:t>
            </a:r>
            <a:r>
              <a:rPr sz="900" spc="-89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2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-33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250" spc="-1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50" spc="-1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550" spc="-19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550" spc="-37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-127" baseline="41666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550" spc="-19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550" spc="-3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-165" baseline="41666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1550" spc="-19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1550" spc="-3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00" spc="-27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C</a:t>
            </a:r>
            <a:r>
              <a:rPr sz="1300" spc="-710" dirty="0">
                <a:solidFill>
                  <a:srgbClr val="7E7980"/>
                </a:solidFill>
                <a:latin typeface="Arial"/>
                <a:cs typeface="Arial"/>
              </a:rPr>
              <a:t>_</a:t>
            </a:r>
            <a:r>
              <a:rPr sz="900" spc="-18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IC</a:t>
            </a:r>
            <a:r>
              <a:rPr sz="900" spc="-397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O</a:t>
            </a:r>
            <a:r>
              <a:rPr sz="1400" spc="-31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900" spc="-195" baseline="41666" dirty="0">
                <a:solidFill>
                  <a:srgbClr val="A3A1A3"/>
                </a:solidFill>
                <a:latin typeface="Times New Roman"/>
                <a:cs typeface="Times New Roman"/>
              </a:rPr>
              <a:t>"</a:t>
            </a:r>
            <a:r>
              <a:rPr sz="1400" spc="-27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900" spc="-112" baseline="41666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400" spc="-29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900" spc="-82" baseline="41666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400" spc="-310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900" spc="52" baseline="41666" dirty="0">
                <a:solidFill>
                  <a:srgbClr val="8E8A8E"/>
                </a:solidFill>
                <a:latin typeface="Times New Roman"/>
                <a:cs typeface="Times New Roman"/>
              </a:rPr>
              <a:t>.......</a:t>
            </a:r>
            <a:endParaRPr sz="900" baseline="41666">
              <a:latin typeface="Times New Roman"/>
              <a:cs typeface="Times New Roman"/>
            </a:endParaRPr>
          </a:p>
        </p:txBody>
      </p:sp>
      <p:sp>
        <p:nvSpPr>
          <p:cNvPr id="480" name="object 480"/>
          <p:cNvSpPr txBox="1"/>
          <p:nvPr/>
        </p:nvSpPr>
        <p:spPr>
          <a:xfrm>
            <a:off x="15497378" y="7320344"/>
            <a:ext cx="1167130" cy="4254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92759" algn="l"/>
              </a:tabLst>
            </a:pPr>
            <a:r>
              <a:rPr sz="1250" spc="35" dirty="0">
                <a:solidFill>
                  <a:srgbClr val="A3A1A3"/>
                </a:solidFill>
                <a:latin typeface="Times New Roman"/>
                <a:cs typeface="Times New Roman"/>
              </a:rPr>
              <a:t>.._...	</a:t>
            </a:r>
            <a:r>
              <a:rPr sz="1250" spc="30" dirty="0">
                <a:solidFill>
                  <a:srgbClr val="A3A1A3"/>
                </a:solidFill>
                <a:latin typeface="Times New Roman"/>
                <a:cs typeface="Times New Roman"/>
              </a:rPr>
              <a:t>...,.</a:t>
            </a:r>
            <a:r>
              <a:rPr sz="1250" spc="16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3150" spc="-19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3150" spc="-45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50" spc="1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350" spc="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350" spc="420" dirty="0">
                <a:solidFill>
                  <a:srgbClr val="BDBCBF"/>
                </a:solidFill>
                <a:latin typeface="Times New Roman"/>
                <a:cs typeface="Times New Roman"/>
              </a:rPr>
              <a:t>.</a:t>
            </a:r>
            <a:endParaRPr sz="1350">
              <a:latin typeface="Times New Roman"/>
              <a:cs typeface="Times New Roman"/>
            </a:endParaRPr>
          </a:p>
        </p:txBody>
      </p:sp>
      <p:sp>
        <p:nvSpPr>
          <p:cNvPr id="481" name="object 481"/>
          <p:cNvSpPr txBox="1"/>
          <p:nvPr/>
        </p:nvSpPr>
        <p:spPr>
          <a:xfrm>
            <a:off x="15567519" y="7838992"/>
            <a:ext cx="1248410" cy="317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5" dirty="0">
                <a:solidFill>
                  <a:srgbClr val="8E8A8E"/>
                </a:solidFill>
                <a:latin typeface="Times New Roman"/>
                <a:cs typeface="Times New Roman"/>
              </a:rPr>
              <a:t>..-.....,_....,._.....</a:t>
            </a:r>
            <a:r>
              <a:rPr sz="1150" spc="-5" dirty="0">
                <a:solidFill>
                  <a:srgbClr val="8E8A8E"/>
                </a:solidFill>
                <a:latin typeface="Times New Roman"/>
                <a:cs typeface="Times New Roman"/>
              </a:rPr>
              <a:t>,.</a:t>
            </a:r>
            <a:r>
              <a:rPr sz="1150" spc="5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1150" spc="20" dirty="0">
                <a:solidFill>
                  <a:srgbClr val="8E8A8E"/>
                </a:solidFill>
                <a:latin typeface="Times New Roman"/>
                <a:cs typeface="Times New Roman"/>
              </a:rPr>
              <a:t> </a:t>
            </a:r>
            <a:r>
              <a:rPr sz="2300" spc="-310" dirty="0">
                <a:solidFill>
                  <a:srgbClr val="A3A1A3"/>
                </a:solidFill>
                <a:latin typeface="Arial"/>
                <a:cs typeface="Arial"/>
              </a:rPr>
              <a:t>...</a:t>
            </a:r>
            <a:endParaRPr sz="2300">
              <a:latin typeface="Arial"/>
              <a:cs typeface="Arial"/>
            </a:endParaRPr>
          </a:p>
        </p:txBody>
      </p:sp>
      <p:sp>
        <p:nvSpPr>
          <p:cNvPr id="482" name="object 482"/>
          <p:cNvSpPr txBox="1"/>
          <p:nvPr/>
        </p:nvSpPr>
        <p:spPr>
          <a:xfrm>
            <a:off x="15490367" y="7906506"/>
            <a:ext cx="502920" cy="37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50" spc="-15" dirty="0">
                <a:solidFill>
                  <a:srgbClr val="A3A1A3"/>
                </a:solidFill>
                <a:latin typeface="Times New Roman"/>
                <a:cs typeface="Times New Roman"/>
              </a:rPr>
              <a:t>...-</a:t>
            </a:r>
            <a:r>
              <a:rPr sz="2750" spc="-36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750" spc="-120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483" name="object 483"/>
          <p:cNvSpPr txBox="1"/>
          <p:nvPr/>
        </p:nvSpPr>
        <p:spPr>
          <a:xfrm>
            <a:off x="16465435" y="7906506"/>
            <a:ext cx="317500" cy="3746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750" spc="-355" dirty="0">
                <a:solidFill>
                  <a:srgbClr val="A3A1A3"/>
                </a:solidFill>
                <a:latin typeface="Times New Roman"/>
                <a:cs typeface="Times New Roman"/>
              </a:rPr>
              <a:t>....-</a:t>
            </a:r>
            <a:r>
              <a:rPr sz="2750" spc="-52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2750">
              <a:latin typeface="Times New Roman"/>
              <a:cs typeface="Times New Roman"/>
            </a:endParaRPr>
          </a:p>
        </p:txBody>
      </p:sp>
      <p:sp>
        <p:nvSpPr>
          <p:cNvPr id="484" name="object 484"/>
          <p:cNvSpPr txBox="1"/>
          <p:nvPr/>
        </p:nvSpPr>
        <p:spPr>
          <a:xfrm>
            <a:off x="15497378" y="7861135"/>
            <a:ext cx="1287780" cy="393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9230" algn="l"/>
                <a:tab pos="805180" algn="l"/>
              </a:tabLst>
            </a:pPr>
            <a:r>
              <a:rPr sz="850" spc="65" dirty="0">
                <a:solidFill>
                  <a:srgbClr val="8E8A8E"/>
                </a:solidFill>
                <a:latin typeface="Times New Roman"/>
                <a:cs typeface="Times New Roman"/>
              </a:rPr>
              <a:t>,	</a:t>
            </a:r>
            <a:r>
              <a:rPr sz="850" spc="70" dirty="0">
                <a:solidFill>
                  <a:srgbClr val="8E8A8E"/>
                </a:solidFill>
                <a:latin typeface="Times New Roman"/>
                <a:cs typeface="Times New Roman"/>
              </a:rPr>
              <a:t>,....._...,.	</a:t>
            </a:r>
            <a:r>
              <a:rPr sz="1300" spc="-170" dirty="0">
                <a:solidFill>
                  <a:srgbClr val="8E8A8E"/>
                </a:solidFill>
                <a:latin typeface="Arial"/>
                <a:cs typeface="Arial"/>
              </a:rPr>
              <a:t>.....</a:t>
            </a:r>
            <a:r>
              <a:rPr sz="1300" spc="-14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r>
              <a:rPr sz="2900" spc="40" dirty="0">
                <a:solidFill>
                  <a:srgbClr val="8E8A8E"/>
                </a:solidFill>
                <a:latin typeface="Arial"/>
                <a:cs typeface="Arial"/>
              </a:rPr>
              <a:t>_</a:t>
            </a:r>
            <a:r>
              <a:rPr sz="2900" spc="-540" dirty="0">
                <a:solidFill>
                  <a:srgbClr val="8E8A8E"/>
                </a:solidFill>
                <a:latin typeface="Arial"/>
                <a:cs typeface="Arial"/>
              </a:rPr>
              <a:t>,</a:t>
            </a:r>
            <a:r>
              <a:rPr sz="2900" spc="-1065" dirty="0">
                <a:solidFill>
                  <a:srgbClr val="8E8A8E"/>
                </a:solidFill>
                <a:latin typeface="Arial"/>
                <a:cs typeface="Arial"/>
              </a:rPr>
              <a:t>_</a:t>
            </a:r>
            <a:endParaRPr sz="2900">
              <a:latin typeface="Arial"/>
              <a:cs typeface="Arial"/>
            </a:endParaRPr>
          </a:p>
        </p:txBody>
      </p:sp>
      <p:sp>
        <p:nvSpPr>
          <p:cNvPr id="485" name="object 485"/>
          <p:cNvSpPr txBox="1"/>
          <p:nvPr/>
        </p:nvSpPr>
        <p:spPr>
          <a:xfrm>
            <a:off x="15497378" y="7971558"/>
            <a:ext cx="1134110" cy="476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550" spc="-800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3550" spc="-19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550" spc="8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550" spc="-13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550" spc="-525" dirty="0">
                <a:solidFill>
                  <a:srgbClr val="A3A1A3"/>
                </a:solidFill>
                <a:latin typeface="Times New Roman"/>
                <a:cs typeface="Times New Roman"/>
              </a:rPr>
              <a:t>---</a:t>
            </a:r>
            <a:r>
              <a:rPr sz="3550" spc="-47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550" spc="-910" dirty="0">
                <a:solidFill>
                  <a:srgbClr val="BDBCBF"/>
                </a:solidFill>
                <a:latin typeface="Times New Roman"/>
                <a:cs typeface="Times New Roman"/>
              </a:rPr>
              <a:t>·</a:t>
            </a:r>
            <a:r>
              <a:rPr sz="2250" spc="-260" dirty="0">
                <a:solidFill>
                  <a:srgbClr val="A3A1A3"/>
                </a:solidFill>
                <a:latin typeface="Times New Roman"/>
                <a:cs typeface="Times New Roman"/>
              </a:rPr>
              <a:t>......</a:t>
            </a:r>
            <a:endParaRPr sz="2250">
              <a:latin typeface="Times New Roman"/>
              <a:cs typeface="Times New Roman"/>
            </a:endParaRPr>
          </a:p>
        </p:txBody>
      </p:sp>
      <p:sp>
        <p:nvSpPr>
          <p:cNvPr id="486" name="object 486"/>
          <p:cNvSpPr txBox="1"/>
          <p:nvPr/>
        </p:nvSpPr>
        <p:spPr>
          <a:xfrm>
            <a:off x="16598721" y="8007326"/>
            <a:ext cx="64769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spc="-76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487" name="object 487"/>
          <p:cNvSpPr txBox="1"/>
          <p:nvPr/>
        </p:nvSpPr>
        <p:spPr>
          <a:xfrm>
            <a:off x="15476771" y="8072151"/>
            <a:ext cx="233679" cy="27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950" spc="-60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950" u="sng" spc="-15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950" strike="sngStrike" spc="-21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950" u="sng" strike="sngStrike" spc="-18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488" name="object 488"/>
          <p:cNvSpPr txBox="1"/>
          <p:nvPr/>
        </p:nvSpPr>
        <p:spPr>
          <a:xfrm>
            <a:off x="15672751" y="7566293"/>
            <a:ext cx="1137285" cy="901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900" u="sng" spc="-969" dirty="0">
                <a:solidFill>
                  <a:srgbClr val="8E8A8E"/>
                </a:solidFill>
                <a:latin typeface="Times New Roman"/>
                <a:cs typeface="Times New Roman"/>
              </a:rPr>
              <a:t>_</a:t>
            </a:r>
            <a:r>
              <a:rPr sz="950" spc="229" dirty="0">
                <a:solidFill>
                  <a:srgbClr val="A3A1A3"/>
                </a:solidFill>
                <a:latin typeface="Times New Roman"/>
                <a:cs typeface="Times New Roman"/>
              </a:rPr>
              <a:t>_...</a:t>
            </a:r>
            <a:r>
              <a:rPr sz="950" spc="434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950" u="sng" spc="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950" spc="110" dirty="0">
                <a:solidFill>
                  <a:srgbClr val="A3A1A3"/>
                </a:solidFill>
                <a:latin typeface="Times New Roman"/>
                <a:cs typeface="Times New Roman"/>
              </a:rPr>
              <a:t>.._.._.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489" name="object 489"/>
          <p:cNvSpPr txBox="1"/>
          <p:nvPr/>
        </p:nvSpPr>
        <p:spPr>
          <a:xfrm>
            <a:off x="15497378" y="8301526"/>
            <a:ext cx="20320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150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90" name="object 490"/>
          <p:cNvSpPr txBox="1"/>
          <p:nvPr/>
        </p:nvSpPr>
        <p:spPr>
          <a:xfrm>
            <a:off x="15658718" y="8301526"/>
            <a:ext cx="327660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40" dirty="0">
                <a:solidFill>
                  <a:srgbClr val="A3A1A3"/>
                </a:solidFill>
                <a:latin typeface="Times New Roman"/>
                <a:cs typeface="Times New Roman"/>
              </a:rPr>
              <a:t>......   </a:t>
            </a:r>
            <a:r>
              <a:rPr sz="800" spc="-35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800" spc="-235" dirty="0">
                <a:solidFill>
                  <a:srgbClr val="A3A1A3"/>
                </a:solidFill>
                <a:latin typeface="Times New Roman"/>
                <a:cs typeface="Times New Roman"/>
              </a:rPr>
              <a:t>4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91" name="object 491"/>
          <p:cNvSpPr txBox="1"/>
          <p:nvPr/>
        </p:nvSpPr>
        <p:spPr>
          <a:xfrm>
            <a:off x="16689920" y="8301526"/>
            <a:ext cx="11747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00" spc="45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800">
              <a:latin typeface="Times New Roman"/>
              <a:cs typeface="Times New Roman"/>
            </a:endParaRPr>
          </a:p>
        </p:txBody>
      </p:sp>
      <p:sp>
        <p:nvSpPr>
          <p:cNvPr id="492" name="object 492"/>
          <p:cNvSpPr txBox="1"/>
          <p:nvPr/>
        </p:nvSpPr>
        <p:spPr>
          <a:xfrm>
            <a:off x="15367578" y="8210287"/>
            <a:ext cx="353695" cy="368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50" spc="-2970" baseline="1028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r>
              <a:rPr sz="1900" spc="-254" dirty="0">
                <a:solidFill>
                  <a:srgbClr val="A3A1A3"/>
                </a:solidFill>
                <a:latin typeface="Arial"/>
                <a:cs typeface="Arial"/>
              </a:rPr>
              <a:t>.....</a:t>
            </a:r>
            <a:r>
              <a:rPr sz="1900" spc="-315" dirty="0">
                <a:solidFill>
                  <a:srgbClr val="A3A1A3"/>
                </a:solidFill>
                <a:latin typeface="Arial"/>
                <a:cs typeface="Arial"/>
              </a:rPr>
              <a:t>.</a:t>
            </a:r>
            <a:endParaRPr sz="1900">
              <a:latin typeface="Arial"/>
              <a:cs typeface="Arial"/>
            </a:endParaRPr>
          </a:p>
        </p:txBody>
      </p:sp>
      <p:sp>
        <p:nvSpPr>
          <p:cNvPr id="493" name="object 493"/>
          <p:cNvSpPr txBox="1"/>
          <p:nvPr/>
        </p:nvSpPr>
        <p:spPr>
          <a:xfrm>
            <a:off x="15497378" y="8410964"/>
            <a:ext cx="135255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35" dirty="0">
                <a:solidFill>
                  <a:srgbClr val="7E7980"/>
                </a:solidFill>
                <a:latin typeface="Times New Roman"/>
                <a:cs typeface="Times New Roman"/>
              </a:rPr>
              <a:t>.</a:t>
            </a:r>
            <a:r>
              <a:rPr sz="550" spc="24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550" spc="14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75" dirty="0">
                <a:solidFill>
                  <a:srgbClr val="A3A1A3"/>
                </a:solidFill>
                <a:latin typeface="Times New Roman"/>
                <a:cs typeface="Times New Roman"/>
              </a:rPr>
              <a:t>..,.._</a:t>
            </a:r>
            <a:r>
              <a:rPr sz="550" spc="-1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550" spc="345" dirty="0">
                <a:solidFill>
                  <a:srgbClr val="A3A1A3"/>
                </a:solidFill>
                <a:latin typeface="Times New Roman"/>
                <a:cs typeface="Times New Roman"/>
              </a:rPr>
              <a:t>..._</a:t>
            </a:r>
            <a:r>
              <a:rPr sz="550" spc="-6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550" spc="100" dirty="0">
                <a:solidFill>
                  <a:srgbClr val="8E8A8E"/>
                </a:solidFill>
                <a:latin typeface="Times New Roman"/>
                <a:cs typeface="Times New Roman"/>
              </a:rPr>
              <a:t>.......</a:t>
            </a:r>
            <a:r>
              <a:rPr sz="550" spc="9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550" spc="195" dirty="0">
                <a:solidFill>
                  <a:srgbClr val="A3A1A3"/>
                </a:solidFill>
                <a:latin typeface="Times New Roman"/>
                <a:cs typeface="Times New Roman"/>
              </a:rPr>
              <a:t>t</a:t>
            </a:r>
            <a:r>
              <a:rPr sz="550" spc="17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550" spc="90" dirty="0">
                <a:solidFill>
                  <a:srgbClr val="A3A1A3"/>
                </a:solidFill>
                <a:latin typeface="Times New Roman"/>
                <a:cs typeface="Times New Roman"/>
              </a:rPr>
              <a:t>......</a:t>
            </a:r>
            <a:r>
              <a:rPr sz="550" spc="-3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550" spc="68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494" name="object 494"/>
          <p:cNvSpPr txBox="1"/>
          <p:nvPr/>
        </p:nvSpPr>
        <p:spPr>
          <a:xfrm>
            <a:off x="15693797" y="8326515"/>
            <a:ext cx="238760" cy="234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-2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950" spc="3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1650" spc="-155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endParaRPr sz="1650">
              <a:latin typeface="Times New Roman"/>
              <a:cs typeface="Times New Roman"/>
            </a:endParaRPr>
          </a:p>
        </p:txBody>
      </p:sp>
      <p:sp>
        <p:nvSpPr>
          <p:cNvPr id="495" name="object 495"/>
          <p:cNvSpPr txBox="1"/>
          <p:nvPr/>
        </p:nvSpPr>
        <p:spPr>
          <a:xfrm>
            <a:off x="15897225" y="8371643"/>
            <a:ext cx="238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30" dirty="0">
                <a:solidFill>
                  <a:srgbClr val="A3A1A3"/>
                </a:solidFill>
                <a:latin typeface="Arial"/>
                <a:cs typeface="Arial"/>
              </a:rPr>
              <a:t>,.......</a:t>
            </a:r>
            <a:endParaRPr sz="1200">
              <a:latin typeface="Arial"/>
              <a:cs typeface="Arial"/>
            </a:endParaRPr>
          </a:p>
        </p:txBody>
      </p:sp>
      <p:sp>
        <p:nvSpPr>
          <p:cNvPr id="496" name="object 496"/>
          <p:cNvSpPr txBox="1"/>
          <p:nvPr/>
        </p:nvSpPr>
        <p:spPr>
          <a:xfrm>
            <a:off x="16107677" y="8244761"/>
            <a:ext cx="52578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6235" algn="l"/>
              </a:tabLst>
            </a:pPr>
            <a:r>
              <a:rPr sz="2450" spc="-2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spc="-434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spc="14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45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1550" spc="-185" dirty="0">
                <a:solidFill>
                  <a:srgbClr val="A3A1A3"/>
                </a:solidFill>
                <a:latin typeface="Times New Roman"/>
                <a:cs typeface="Times New Roman"/>
              </a:rPr>
              <a:t>......</a:t>
            </a:r>
            <a:endParaRPr sz="1550">
              <a:latin typeface="Times New Roman"/>
              <a:cs typeface="Times New Roman"/>
            </a:endParaRPr>
          </a:p>
        </p:txBody>
      </p:sp>
      <p:sp>
        <p:nvSpPr>
          <p:cNvPr id="497" name="object 497"/>
          <p:cNvSpPr txBox="1"/>
          <p:nvPr/>
        </p:nvSpPr>
        <p:spPr>
          <a:xfrm>
            <a:off x="16226930" y="8408271"/>
            <a:ext cx="252095" cy="1333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850" spc="180" dirty="0">
                <a:solidFill>
                  <a:srgbClr val="A3A1A3"/>
                </a:solidFill>
                <a:latin typeface="Times New Roman"/>
                <a:cs typeface="Times New Roman"/>
              </a:rPr>
              <a:t>..._</a:t>
            </a:r>
            <a:endParaRPr sz="850">
              <a:latin typeface="Times New Roman"/>
              <a:cs typeface="Times New Roman"/>
            </a:endParaRPr>
          </a:p>
        </p:txBody>
      </p:sp>
      <p:sp>
        <p:nvSpPr>
          <p:cNvPr id="498" name="object 498"/>
          <p:cNvSpPr txBox="1"/>
          <p:nvPr/>
        </p:nvSpPr>
        <p:spPr>
          <a:xfrm>
            <a:off x="15799015" y="8228242"/>
            <a:ext cx="220345" cy="285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50" spc="-270" dirty="0">
                <a:solidFill>
                  <a:srgbClr val="A3A1A3"/>
                </a:solidFill>
                <a:latin typeface="Arial"/>
                <a:cs typeface="Arial"/>
              </a:rPr>
              <a:t>.....</a:t>
            </a:r>
            <a:endParaRPr sz="2050">
              <a:latin typeface="Arial"/>
              <a:cs typeface="Arial"/>
            </a:endParaRPr>
          </a:p>
        </p:txBody>
      </p:sp>
      <p:sp>
        <p:nvSpPr>
          <p:cNvPr id="499" name="object 499"/>
          <p:cNvSpPr txBox="1"/>
          <p:nvPr/>
        </p:nvSpPr>
        <p:spPr>
          <a:xfrm>
            <a:off x="15981782" y="8009995"/>
            <a:ext cx="577850" cy="558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200" spc="275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r>
              <a:rPr sz="4200" spc="-810" dirty="0">
                <a:solidFill>
                  <a:srgbClr val="A3A1A3"/>
                </a:solidFill>
                <a:latin typeface="Times New Roman"/>
                <a:cs typeface="Times New Roman"/>
              </a:rPr>
              <a:t>.....,</a:t>
            </a:r>
            <a:r>
              <a:rPr sz="4200" spc="-73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4200" spc="-2010" dirty="0">
                <a:solidFill>
                  <a:srgbClr val="A3A1A3"/>
                </a:solidFill>
                <a:latin typeface="Times New Roman"/>
                <a:cs typeface="Times New Roman"/>
              </a:rPr>
              <a:t>_</a:t>
            </a:r>
            <a:endParaRPr sz="4200">
              <a:latin typeface="Times New Roman"/>
              <a:cs typeface="Times New Roman"/>
            </a:endParaRPr>
          </a:p>
        </p:txBody>
      </p:sp>
      <p:sp>
        <p:nvSpPr>
          <p:cNvPr id="500" name="object 500"/>
          <p:cNvSpPr txBox="1"/>
          <p:nvPr/>
        </p:nvSpPr>
        <p:spPr>
          <a:xfrm>
            <a:off x="15490367" y="8316321"/>
            <a:ext cx="608330" cy="4445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47040" algn="l"/>
              </a:tabLst>
            </a:pPr>
            <a:r>
              <a:rPr sz="2000" spc="-17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000" spc="-240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2000" dirty="0">
                <a:solidFill>
                  <a:srgbClr val="8E8A8E"/>
                </a:solidFill>
                <a:latin typeface="Times New Roman"/>
                <a:cs typeface="Times New Roman"/>
              </a:rPr>
              <a:t>	</a:t>
            </a:r>
            <a:r>
              <a:rPr sz="3300" spc="-520" dirty="0">
                <a:solidFill>
                  <a:srgbClr val="8E8A8E"/>
                </a:solidFill>
                <a:latin typeface="Arial"/>
                <a:cs typeface="Arial"/>
              </a:rPr>
              <a:t>--</a:t>
            </a:r>
            <a:endParaRPr sz="3300">
              <a:latin typeface="Arial"/>
              <a:cs typeface="Arial"/>
            </a:endParaRPr>
          </a:p>
        </p:txBody>
      </p:sp>
      <p:sp>
        <p:nvSpPr>
          <p:cNvPr id="501" name="object 501"/>
          <p:cNvSpPr txBox="1"/>
          <p:nvPr/>
        </p:nvSpPr>
        <p:spPr>
          <a:xfrm>
            <a:off x="16493503" y="8512852"/>
            <a:ext cx="302260" cy="203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50" spc="190" dirty="0">
                <a:solidFill>
                  <a:srgbClr val="A3A1A3"/>
                </a:solidFill>
                <a:latin typeface="Times New Roman"/>
                <a:cs typeface="Times New Roman"/>
              </a:rPr>
              <a:t>-.</a:t>
            </a:r>
            <a:r>
              <a:rPr sz="1150" spc="8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1400" spc="-165" dirty="0">
                <a:solidFill>
                  <a:srgbClr val="A3A1A3"/>
                </a:solidFill>
                <a:latin typeface="Times New Roman"/>
                <a:cs typeface="Times New Roman"/>
              </a:rPr>
              <a:t>....</a:t>
            </a:r>
            <a:endParaRPr sz="1400">
              <a:latin typeface="Times New Roman"/>
              <a:cs typeface="Times New Roman"/>
            </a:endParaRPr>
          </a:p>
        </p:txBody>
      </p:sp>
      <p:sp>
        <p:nvSpPr>
          <p:cNvPr id="502" name="object 502"/>
          <p:cNvSpPr txBox="1"/>
          <p:nvPr/>
        </p:nvSpPr>
        <p:spPr>
          <a:xfrm>
            <a:off x="15477825" y="8479239"/>
            <a:ext cx="1317625" cy="355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00" spc="-530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600" spc="-125" dirty="0">
                <a:solidFill>
                  <a:srgbClr val="A3A1A3"/>
                </a:solidFill>
                <a:latin typeface="Arial"/>
                <a:cs typeface="Arial"/>
              </a:rPr>
              <a:t>--</a:t>
            </a:r>
            <a:r>
              <a:rPr sz="2600" spc="65" dirty="0">
                <a:solidFill>
                  <a:srgbClr val="A3A1A3"/>
                </a:solidFill>
                <a:latin typeface="Arial"/>
                <a:cs typeface="Arial"/>
              </a:rPr>
              <a:t>·</a:t>
            </a:r>
            <a:r>
              <a:rPr sz="2600" spc="-260" dirty="0">
                <a:solidFill>
                  <a:srgbClr val="A3A1A3"/>
                </a:solidFill>
                <a:latin typeface="Arial"/>
                <a:cs typeface="Arial"/>
              </a:rPr>
              <a:t>-</a:t>
            </a:r>
            <a:r>
              <a:rPr sz="2600" spc="-320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600" spc="-540" dirty="0">
                <a:solidFill>
                  <a:srgbClr val="7E7980"/>
                </a:solidFill>
                <a:latin typeface="Arial"/>
                <a:cs typeface="Arial"/>
              </a:rPr>
              <a:t>·</a:t>
            </a:r>
            <a:r>
              <a:rPr sz="1700" spc="-200" dirty="0">
                <a:solidFill>
                  <a:srgbClr val="A3A1A3"/>
                </a:solidFill>
                <a:latin typeface="Times New Roman"/>
                <a:cs typeface="Times New Roman"/>
              </a:rPr>
              <a:t>......</a:t>
            </a:r>
            <a:r>
              <a:rPr sz="1700" spc="-175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500" spc="-430" dirty="0">
                <a:solidFill>
                  <a:srgbClr val="A3A1A3"/>
                </a:solidFill>
                <a:latin typeface="Times New Roman"/>
                <a:cs typeface="Times New Roman"/>
              </a:rPr>
              <a:t>--.</a:t>
            </a:r>
            <a:r>
              <a:rPr sz="2500" spc="-420" dirty="0">
                <a:solidFill>
                  <a:srgbClr val="A3A1A3"/>
                </a:solidFill>
                <a:latin typeface="Times New Roman"/>
                <a:cs typeface="Times New Roman"/>
              </a:rPr>
              <a:t>.</a:t>
            </a:r>
            <a:r>
              <a:rPr sz="2500" spc="-34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2500" spc="5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800" spc="-220" dirty="0">
                <a:solidFill>
                  <a:srgbClr val="8E8A8E"/>
                </a:solidFill>
                <a:latin typeface="Times New Roman"/>
                <a:cs typeface="Times New Roman"/>
              </a:rPr>
              <a:t>......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503" name="object 503"/>
          <p:cNvSpPr txBox="1"/>
          <p:nvPr/>
        </p:nvSpPr>
        <p:spPr>
          <a:xfrm>
            <a:off x="15490367" y="8582481"/>
            <a:ext cx="1403985" cy="273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777240" algn="l"/>
              </a:tabLst>
            </a:pPr>
            <a:r>
              <a:rPr sz="1200" spc="-125" dirty="0">
                <a:solidFill>
                  <a:srgbClr val="A3A1A3"/>
                </a:solidFill>
                <a:latin typeface="Times New Roman"/>
                <a:cs typeface="Times New Roman"/>
              </a:rPr>
              <a:t>...</a:t>
            </a:r>
            <a:r>
              <a:rPr sz="1200" spc="-170" dirty="0">
                <a:solidFill>
                  <a:srgbClr val="A3A1A3"/>
                </a:solidFill>
                <a:latin typeface="Times New Roman"/>
                <a:cs typeface="Times New Roman"/>
              </a:rPr>
              <a:t> </a:t>
            </a:r>
            <a:r>
              <a:rPr sz="1950" spc="-45" dirty="0">
                <a:solidFill>
                  <a:srgbClr val="A3A1A3"/>
                </a:solidFill>
                <a:latin typeface="Times New Roman"/>
                <a:cs typeface="Times New Roman"/>
              </a:rPr>
              <a:t>-.....-</a:t>
            </a:r>
            <a:r>
              <a:rPr sz="195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1950" spc="117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950" spc="78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1950" spc="-320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r>
              <a:rPr sz="1950" spc="590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504" name="object 504"/>
          <p:cNvSpPr txBox="1"/>
          <p:nvPr/>
        </p:nvSpPr>
        <p:spPr>
          <a:xfrm>
            <a:off x="15090508" y="8520884"/>
            <a:ext cx="1456690" cy="419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28930" algn="l"/>
                <a:tab pos="1344930" algn="l"/>
              </a:tabLst>
            </a:pPr>
            <a:r>
              <a:rPr sz="3100" u="sng" dirty="0">
                <a:solidFill>
                  <a:srgbClr val="A3A1A3"/>
                </a:solidFill>
                <a:latin typeface="Times New Roman"/>
                <a:cs typeface="Times New Roman"/>
              </a:rPr>
              <a:t> 	</a:t>
            </a:r>
            <a:r>
              <a:rPr sz="3100" spc="-450" dirty="0">
                <a:solidFill>
                  <a:srgbClr val="A3A1A3"/>
                </a:solidFill>
                <a:latin typeface="Times New Roman"/>
                <a:cs typeface="Times New Roman"/>
              </a:rPr>
              <a:t>..</a:t>
            </a:r>
            <a:r>
              <a:rPr sz="3100" spc="-52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100" spc="1005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r>
              <a:rPr sz="3100" spc="140" dirty="0">
                <a:solidFill>
                  <a:srgbClr val="A3A1A3"/>
                </a:solidFill>
                <a:latin typeface="Times New Roman"/>
                <a:cs typeface="Times New Roman"/>
              </a:rPr>
              <a:t>--</a:t>
            </a:r>
            <a:r>
              <a:rPr sz="310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3100" spc="-260" dirty="0">
                <a:solidFill>
                  <a:srgbClr val="A3A1A3"/>
                </a:solidFill>
                <a:latin typeface="Times New Roman"/>
                <a:cs typeface="Times New Roman"/>
              </a:rPr>
              <a:t>-</a:t>
            </a:r>
            <a:endParaRPr sz="3100">
              <a:latin typeface="Times New Roman"/>
              <a:cs typeface="Times New Roman"/>
            </a:endParaRPr>
          </a:p>
        </p:txBody>
      </p:sp>
      <p:sp>
        <p:nvSpPr>
          <p:cNvPr id="505" name="object 505"/>
          <p:cNvSpPr txBox="1"/>
          <p:nvPr/>
        </p:nvSpPr>
        <p:spPr>
          <a:xfrm>
            <a:off x="16514547" y="8587310"/>
            <a:ext cx="276860" cy="336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200" spc="-16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200" spc="-175" dirty="0">
                <a:solidFill>
                  <a:srgbClr val="8E8A8E"/>
                </a:solidFill>
                <a:latin typeface="Times New Roman"/>
                <a:cs typeface="Times New Roman"/>
              </a:rPr>
              <a:t>..</a:t>
            </a:r>
            <a:r>
              <a:rPr sz="1200" spc="-12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2450" spc="-325" dirty="0">
                <a:solidFill>
                  <a:srgbClr val="8E8A8E"/>
                </a:solidFill>
                <a:latin typeface="Times New Roman"/>
                <a:cs typeface="Times New Roman"/>
              </a:rPr>
              <a:t>-</a:t>
            </a:r>
            <a:r>
              <a:rPr sz="2300" spc="-45" dirty="0">
                <a:solidFill>
                  <a:srgbClr val="8E8A8E"/>
                </a:solidFill>
                <a:latin typeface="Arial"/>
                <a:cs typeface="Arial"/>
              </a:rPr>
              <a:t>.</a:t>
            </a:r>
            <a:endParaRPr sz="2300">
              <a:latin typeface="Arial"/>
              <a:cs typeface="Arial"/>
            </a:endParaRPr>
          </a:p>
        </p:txBody>
      </p:sp>
      <p:sp>
        <p:nvSpPr>
          <p:cNvPr id="506" name="object 506"/>
          <p:cNvSpPr txBox="1"/>
          <p:nvPr/>
        </p:nvSpPr>
        <p:spPr>
          <a:xfrm>
            <a:off x="15497378" y="8652944"/>
            <a:ext cx="193675" cy="4000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950" spc="-660" dirty="0">
                <a:solidFill>
                  <a:srgbClr val="8E8A8E"/>
                </a:solidFill>
                <a:latin typeface="Arial"/>
                <a:cs typeface="Arial"/>
              </a:rPr>
              <a:t>·</a:t>
            </a:r>
            <a:r>
              <a:rPr sz="2950" spc="5" dirty="0">
                <a:solidFill>
                  <a:srgbClr val="8E8A8E"/>
                </a:solidFill>
                <a:latin typeface="Arial"/>
                <a:cs typeface="Arial"/>
              </a:rPr>
              <a:t>-</a:t>
            </a:r>
            <a:endParaRPr sz="2950">
              <a:latin typeface="Arial"/>
              <a:cs typeface="Arial"/>
            </a:endParaRPr>
          </a:p>
        </p:txBody>
      </p:sp>
      <p:sp>
        <p:nvSpPr>
          <p:cNvPr id="507" name="object 507"/>
          <p:cNvSpPr txBox="1"/>
          <p:nvPr/>
        </p:nvSpPr>
        <p:spPr>
          <a:xfrm>
            <a:off x="7191663" y="9284424"/>
            <a:ext cx="481330" cy="952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spc="155" dirty="0">
                <a:solidFill>
                  <a:srgbClr val="7E7980"/>
                </a:solidFill>
                <a:latin typeface="Arial"/>
                <a:cs typeface="Arial"/>
              </a:rPr>
              <a:t>.,.</a:t>
            </a:r>
            <a:r>
              <a:rPr sz="550" spc="-35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550" spc="-50" dirty="0">
                <a:solidFill>
                  <a:srgbClr val="676082"/>
                </a:solidFill>
                <a:latin typeface="Arial"/>
                <a:cs typeface="Arial"/>
              </a:rPr>
              <a:t>I</a:t>
            </a:r>
            <a:r>
              <a:rPr sz="550" spc="-125" dirty="0">
                <a:solidFill>
                  <a:srgbClr val="676082"/>
                </a:solidFill>
                <a:latin typeface="Arial"/>
                <a:cs typeface="Arial"/>
              </a:rPr>
              <a:t>U</a:t>
            </a:r>
            <a:r>
              <a:rPr sz="550" spc="-15" dirty="0">
                <a:solidFill>
                  <a:srgbClr val="7E7980"/>
                </a:solidFill>
                <a:latin typeface="Arial"/>
                <a:cs typeface="Arial"/>
              </a:rPr>
              <a:t>llllfl'</a:t>
            </a:r>
            <a:r>
              <a:rPr sz="550" spc="-114" dirty="0">
                <a:solidFill>
                  <a:srgbClr val="7E7980"/>
                </a:solidFill>
                <a:latin typeface="Arial"/>
                <a:cs typeface="Arial"/>
              </a:rPr>
              <a:t>•</a:t>
            </a:r>
            <a:r>
              <a:rPr sz="550" spc="130" dirty="0">
                <a:solidFill>
                  <a:srgbClr val="676064"/>
                </a:solidFill>
                <a:latin typeface="Arial"/>
                <a:cs typeface="Arial"/>
              </a:rPr>
              <a:t>«</a:t>
            </a:r>
            <a:r>
              <a:rPr sz="550" spc="40" dirty="0">
                <a:solidFill>
                  <a:srgbClr val="8E8A8E"/>
                </a:solidFill>
                <a:latin typeface="Arial"/>
                <a:cs typeface="Arial"/>
              </a:rPr>
              <a:t>N</a:t>
            </a:r>
            <a:r>
              <a:rPr sz="550" spc="190" dirty="0">
                <a:solidFill>
                  <a:srgbClr val="565254"/>
                </a:solidFill>
                <a:latin typeface="Arial"/>
                <a:cs typeface="Arial"/>
              </a:rPr>
              <a:t>•</a:t>
            </a:r>
            <a:endParaRPr sz="550">
              <a:latin typeface="Arial"/>
              <a:cs typeface="Arial"/>
            </a:endParaRPr>
          </a:p>
        </p:txBody>
      </p:sp>
      <p:sp>
        <p:nvSpPr>
          <p:cNvPr id="508" name="object 508"/>
          <p:cNvSpPr txBox="1"/>
          <p:nvPr/>
        </p:nvSpPr>
        <p:spPr>
          <a:xfrm>
            <a:off x="6819870" y="9187157"/>
            <a:ext cx="1195705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650" spc="345" dirty="0">
                <a:solidFill>
                  <a:srgbClr val="7E7980"/>
                </a:solidFill>
                <a:latin typeface="Arial"/>
                <a:cs typeface="Arial"/>
              </a:rPr>
              <a:t>d</a:t>
            </a:r>
            <a:r>
              <a:rPr sz="2650" spc="-540" dirty="0">
                <a:solidFill>
                  <a:srgbClr val="676064"/>
                </a:solidFill>
                <a:latin typeface="Arial"/>
                <a:cs typeface="Arial"/>
              </a:rPr>
              <a:t>-</a:t>
            </a:r>
            <a:r>
              <a:rPr sz="2650" spc="-570" dirty="0">
                <a:solidFill>
                  <a:srgbClr val="676064"/>
                </a:solidFill>
                <a:latin typeface="Arial"/>
                <a:cs typeface="Arial"/>
              </a:rPr>
              <a:t>-</a:t>
            </a:r>
            <a:r>
              <a:rPr sz="2650" spc="2140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650" spc="-285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2650" spc="-280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650" spc="-400" dirty="0">
                <a:solidFill>
                  <a:srgbClr val="7E7980"/>
                </a:solidFill>
                <a:latin typeface="Arial"/>
                <a:cs typeface="Arial"/>
              </a:rPr>
              <a:t>---</a:t>
            </a:r>
            <a:r>
              <a:rPr sz="2650" spc="-409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2650" spc="-395" dirty="0">
                <a:solidFill>
                  <a:srgbClr val="A3A1A3"/>
                </a:solidFill>
                <a:latin typeface="Arial"/>
                <a:cs typeface="Arial"/>
              </a:rPr>
              <a:t>..</a:t>
            </a:r>
            <a:endParaRPr sz="2650">
              <a:latin typeface="Arial"/>
              <a:cs typeface="Arial"/>
            </a:endParaRPr>
          </a:p>
        </p:txBody>
      </p:sp>
      <p:sp>
        <p:nvSpPr>
          <p:cNvPr id="509" name="object 509"/>
          <p:cNvSpPr txBox="1"/>
          <p:nvPr/>
        </p:nvSpPr>
        <p:spPr>
          <a:xfrm>
            <a:off x="6883004" y="9453659"/>
            <a:ext cx="989965" cy="76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spc="505" dirty="0">
                <a:solidFill>
                  <a:srgbClr val="7E7980"/>
                </a:solidFill>
                <a:latin typeface="Arial"/>
                <a:cs typeface="Arial"/>
              </a:rPr>
              <a:t>-</a:t>
            </a:r>
            <a:r>
              <a:rPr sz="400" spc="50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400" spc="-170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400" spc="-295" dirty="0">
                <a:solidFill>
                  <a:srgbClr val="7E7980"/>
                </a:solidFill>
                <a:latin typeface="Arial"/>
                <a:cs typeface="Arial"/>
              </a:rPr>
              <a:t>.</a:t>
            </a:r>
            <a:r>
              <a:rPr sz="400" spc="165" dirty="0">
                <a:solidFill>
                  <a:srgbClr val="7E7980"/>
                </a:solidFill>
                <a:latin typeface="Arial"/>
                <a:cs typeface="Arial"/>
              </a:rPr>
              <a:t>r</a:t>
            </a:r>
            <a:r>
              <a:rPr sz="400" dirty="0">
                <a:solidFill>
                  <a:srgbClr val="7E7980"/>
                </a:solidFill>
                <a:latin typeface="Arial"/>
                <a:cs typeface="Arial"/>
              </a:rPr>
              <a:t>  </a:t>
            </a:r>
            <a:r>
              <a:rPr sz="400" spc="-30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400" spc="125" dirty="0">
                <a:solidFill>
                  <a:srgbClr val="7E7980"/>
                </a:solidFill>
                <a:latin typeface="Arial"/>
                <a:cs typeface="Arial"/>
              </a:rPr>
              <a:t>U</a:t>
            </a:r>
            <a:r>
              <a:rPr sz="400" spc="300" dirty="0">
                <a:solidFill>
                  <a:srgbClr val="7E7980"/>
                </a:solidFill>
                <a:latin typeface="Arial"/>
                <a:cs typeface="Arial"/>
              </a:rPr>
              <a:t>WI</a:t>
            </a:r>
            <a:r>
              <a:rPr sz="400" dirty="0">
                <a:solidFill>
                  <a:srgbClr val="7E7980"/>
                </a:solidFill>
                <a:latin typeface="Arial"/>
                <a:cs typeface="Arial"/>
              </a:rPr>
              <a:t>  </a:t>
            </a:r>
            <a:r>
              <a:rPr sz="400" spc="-15" dirty="0">
                <a:solidFill>
                  <a:srgbClr val="7E7980"/>
                </a:solidFill>
                <a:latin typeface="Arial"/>
                <a:cs typeface="Arial"/>
              </a:rPr>
              <a:t> </a:t>
            </a:r>
            <a:r>
              <a:rPr sz="400" spc="200" dirty="0">
                <a:solidFill>
                  <a:srgbClr val="7E7980"/>
                </a:solidFill>
                <a:latin typeface="Arial"/>
                <a:cs typeface="Arial"/>
              </a:rPr>
              <a:t>.....</a:t>
            </a:r>
            <a:endParaRPr sz="400">
              <a:latin typeface="Arial"/>
              <a:cs typeface="Arial"/>
            </a:endParaRPr>
          </a:p>
        </p:txBody>
      </p:sp>
      <p:sp>
        <p:nvSpPr>
          <p:cNvPr id="510" name="object 510"/>
          <p:cNvSpPr txBox="1"/>
          <p:nvPr/>
        </p:nvSpPr>
        <p:spPr>
          <a:xfrm>
            <a:off x="6819870" y="9424354"/>
            <a:ext cx="969644" cy="165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i="1" spc="-20" dirty="0">
                <a:solidFill>
                  <a:srgbClr val="8E8A8E"/>
                </a:solidFill>
                <a:latin typeface="Times New Roman"/>
                <a:cs typeface="Times New Roman"/>
              </a:rPr>
              <a:t>a</a:t>
            </a:r>
            <a:r>
              <a:rPr sz="1100" i="1" spc="-15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i="1" spc="285" dirty="0">
                <a:solidFill>
                  <a:srgbClr val="8E8A8E"/>
                </a:solidFill>
                <a:latin typeface="Times New Roman"/>
                <a:cs typeface="Times New Roman"/>
              </a:rPr>
              <a:t>a.</a:t>
            </a:r>
            <a:r>
              <a:rPr sz="1100" i="1" spc="6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i="1" spc="-15" dirty="0">
                <a:solidFill>
                  <a:srgbClr val="8E8A8E"/>
                </a:solidFill>
                <a:latin typeface="Times New Roman"/>
                <a:cs typeface="Times New Roman"/>
              </a:rPr>
              <a:t>,</a:t>
            </a:r>
            <a:r>
              <a:rPr sz="1100" i="1" spc="110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i="1" spc="22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r>
              <a:rPr sz="1100" i="1" spc="30" dirty="0">
                <a:solidFill>
                  <a:srgbClr val="8E8A8E"/>
                </a:solidFill>
                <a:latin typeface="Times New Roman"/>
                <a:cs typeface="Times New Roman"/>
              </a:rPr>
              <a:t>•.._.,</a:t>
            </a:r>
            <a:r>
              <a:rPr sz="1100" i="1" spc="-10" dirty="0">
                <a:solidFill>
                  <a:srgbClr val="8E8A8E"/>
                </a:solidFill>
                <a:latin typeface="Times New Roman"/>
                <a:cs typeface="Times New Roman"/>
              </a:rPr>
              <a:t>._</a:t>
            </a:r>
            <a:r>
              <a:rPr sz="1100" i="1" spc="20" dirty="0">
                <a:solidFill>
                  <a:srgbClr val="8E8A8E"/>
                </a:solidFill>
                <a:latin typeface="Times New Roman"/>
                <a:cs typeface="Times New Roman"/>
              </a:rPr>
              <a:t>,</a:t>
            </a:r>
            <a:r>
              <a:rPr sz="1100" i="1" spc="-245" dirty="0">
                <a:solidFill>
                  <a:srgbClr val="8E8A8E"/>
                </a:solidFill>
                <a:latin typeface="Times New Roman"/>
                <a:cs typeface="Times New Roman"/>
              </a:rPr>
              <a:t>.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511" name="object 511"/>
          <p:cNvSpPr txBox="1"/>
          <p:nvPr/>
        </p:nvSpPr>
        <p:spPr>
          <a:xfrm>
            <a:off x="6812855" y="9370817"/>
            <a:ext cx="1000125" cy="361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89584" algn="l"/>
                <a:tab pos="917575" algn="l"/>
              </a:tabLst>
            </a:pPr>
            <a:r>
              <a:rPr sz="2650" spc="-445" dirty="0">
                <a:solidFill>
                  <a:srgbClr val="676082"/>
                </a:solidFill>
                <a:latin typeface="Times New Roman"/>
                <a:cs typeface="Times New Roman"/>
              </a:rPr>
              <a:t>·</a:t>
            </a:r>
            <a:r>
              <a:rPr sz="2650" spc="495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650" spc="-10" dirty="0">
                <a:solidFill>
                  <a:srgbClr val="A3A1A3"/>
                </a:solidFill>
                <a:latin typeface="Times New Roman"/>
                <a:cs typeface="Times New Roman"/>
              </a:rPr>
              <a:t>·</a:t>
            </a:r>
            <a:r>
              <a:rPr sz="2650" dirty="0">
                <a:solidFill>
                  <a:srgbClr val="A3A1A3"/>
                </a:solidFill>
                <a:latin typeface="Times New Roman"/>
                <a:cs typeface="Times New Roman"/>
              </a:rPr>
              <a:t>	</a:t>
            </a:r>
            <a:r>
              <a:rPr sz="2650" spc="-570" dirty="0">
                <a:solidFill>
                  <a:srgbClr val="444144"/>
                </a:solidFill>
                <a:latin typeface="Times New Roman"/>
                <a:cs typeface="Times New Roman"/>
              </a:rPr>
              <a:t>..</a:t>
            </a:r>
            <a:r>
              <a:rPr sz="2650" spc="-560" dirty="0">
                <a:solidFill>
                  <a:srgbClr val="444144"/>
                </a:solidFill>
                <a:latin typeface="Times New Roman"/>
                <a:cs typeface="Times New Roman"/>
              </a:rPr>
              <a:t>:</a:t>
            </a:r>
            <a:r>
              <a:rPr sz="2650" spc="844" dirty="0">
                <a:solidFill>
                  <a:srgbClr val="7E7980"/>
                </a:solidFill>
                <a:latin typeface="Times New Roman"/>
                <a:cs typeface="Times New Roman"/>
              </a:rPr>
              <a:t>-</a:t>
            </a:r>
            <a:r>
              <a:rPr sz="2650" dirty="0">
                <a:solidFill>
                  <a:srgbClr val="7E7980"/>
                </a:solidFill>
                <a:latin typeface="Times New Roman"/>
                <a:cs typeface="Times New Roman"/>
              </a:rPr>
              <a:t>	</a:t>
            </a:r>
            <a:r>
              <a:rPr sz="650" spc="-75" dirty="0">
                <a:solidFill>
                  <a:srgbClr val="A3A1A3"/>
                </a:solidFill>
                <a:latin typeface="Arial"/>
                <a:cs typeface="Arial"/>
              </a:rPr>
              <a:t>.....</a:t>
            </a:r>
            <a:endParaRPr sz="650">
              <a:latin typeface="Arial"/>
              <a:cs typeface="Arial"/>
            </a:endParaRPr>
          </a:p>
        </p:txBody>
      </p:sp>
      <p:sp>
        <p:nvSpPr>
          <p:cNvPr id="512" name="object 512"/>
          <p:cNvSpPr/>
          <p:nvPr/>
        </p:nvSpPr>
        <p:spPr>
          <a:xfrm>
            <a:off x="12137246" y="2819211"/>
            <a:ext cx="102235" cy="0"/>
          </a:xfrm>
          <a:custGeom>
            <a:avLst/>
            <a:gdLst/>
            <a:ahLst/>
            <a:cxnLst/>
            <a:rect l="l" t="t" r="r" b="b"/>
            <a:pathLst>
              <a:path w="102234">
                <a:moveTo>
                  <a:pt x="0" y="0"/>
                </a:moveTo>
                <a:lnTo>
                  <a:pt x="102108" y="0"/>
                </a:lnTo>
              </a:path>
            </a:pathLst>
          </a:custGeom>
          <a:ln w="6096">
            <a:solidFill>
              <a:srgbClr val="8D89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12493644" y="2849081"/>
            <a:ext cx="158750" cy="0"/>
          </a:xfrm>
          <a:custGeom>
            <a:avLst/>
            <a:gdLst/>
            <a:ahLst/>
            <a:cxnLst/>
            <a:rect l="l" t="t" r="r" b="b"/>
            <a:pathLst>
              <a:path w="158750">
                <a:moveTo>
                  <a:pt x="0" y="0"/>
                </a:moveTo>
                <a:lnTo>
                  <a:pt x="158496" y="0"/>
                </a:lnTo>
              </a:path>
            </a:pathLst>
          </a:custGeom>
          <a:ln w="12192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12290208" y="2935538"/>
            <a:ext cx="488950" cy="0"/>
          </a:xfrm>
          <a:custGeom>
            <a:avLst/>
            <a:gdLst/>
            <a:ahLst/>
            <a:cxnLst/>
            <a:rect l="l" t="t" r="r" b="b"/>
            <a:pathLst>
              <a:path w="488950">
                <a:moveTo>
                  <a:pt x="0" y="0"/>
                </a:moveTo>
                <a:lnTo>
                  <a:pt x="488632" y="0"/>
                </a:lnTo>
              </a:path>
            </a:pathLst>
          </a:custGeom>
          <a:ln w="24130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12192000" y="2963212"/>
            <a:ext cx="255904" cy="0"/>
          </a:xfrm>
          <a:custGeom>
            <a:avLst/>
            <a:gdLst/>
            <a:ahLst/>
            <a:cxnLst/>
            <a:rect l="l" t="t" r="r" b="b"/>
            <a:pathLst>
              <a:path w="255904">
                <a:moveTo>
                  <a:pt x="0" y="0"/>
                </a:moveTo>
                <a:lnTo>
                  <a:pt x="255778" y="0"/>
                </a:lnTo>
              </a:path>
            </a:pathLst>
          </a:custGeom>
          <a:ln w="26924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11125725" y="3700716"/>
            <a:ext cx="228600" cy="0"/>
          </a:xfrm>
          <a:custGeom>
            <a:avLst/>
            <a:gdLst/>
            <a:ahLst/>
            <a:cxnLst/>
            <a:rect l="l" t="t" r="r" b="b"/>
            <a:pathLst>
              <a:path w="228600">
                <a:moveTo>
                  <a:pt x="0" y="0"/>
                </a:moveTo>
                <a:lnTo>
                  <a:pt x="228314" y="0"/>
                </a:lnTo>
              </a:path>
            </a:pathLst>
          </a:custGeom>
          <a:ln w="11938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14958837" y="4248596"/>
            <a:ext cx="124460" cy="0"/>
          </a:xfrm>
          <a:custGeom>
            <a:avLst/>
            <a:gdLst/>
            <a:ahLst/>
            <a:cxnLst/>
            <a:rect l="l" t="t" r="r" b="b"/>
            <a:pathLst>
              <a:path w="124459">
                <a:moveTo>
                  <a:pt x="0" y="0"/>
                </a:moveTo>
                <a:lnTo>
                  <a:pt x="124015" y="0"/>
                </a:lnTo>
              </a:path>
            </a:pathLst>
          </a:custGeom>
          <a:ln w="5334">
            <a:solidFill>
              <a:srgbClr val="7D78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10943337" y="4429006"/>
            <a:ext cx="167640" cy="0"/>
          </a:xfrm>
          <a:custGeom>
            <a:avLst/>
            <a:gdLst/>
            <a:ahLst/>
            <a:cxnLst/>
            <a:rect l="l" t="t" r="r" b="b"/>
            <a:pathLst>
              <a:path w="167640">
                <a:moveTo>
                  <a:pt x="0" y="0"/>
                </a:moveTo>
                <a:lnTo>
                  <a:pt x="167640" y="0"/>
                </a:lnTo>
              </a:path>
            </a:pathLst>
          </a:custGeom>
          <a:ln w="12192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11437004" y="4399136"/>
            <a:ext cx="128270" cy="0"/>
          </a:xfrm>
          <a:custGeom>
            <a:avLst/>
            <a:gdLst/>
            <a:ahLst/>
            <a:cxnLst/>
            <a:rect l="l" t="t" r="r" b="b"/>
            <a:pathLst>
              <a:path w="128270">
                <a:moveTo>
                  <a:pt x="0" y="0"/>
                </a:moveTo>
                <a:lnTo>
                  <a:pt x="128016" y="0"/>
                </a:lnTo>
              </a:path>
            </a:pathLst>
          </a:custGeom>
          <a:ln w="6096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10926029" y="4618340"/>
            <a:ext cx="189865" cy="0"/>
          </a:xfrm>
          <a:custGeom>
            <a:avLst/>
            <a:gdLst/>
            <a:ahLst/>
            <a:cxnLst/>
            <a:rect l="l" t="t" r="r" b="b"/>
            <a:pathLst>
              <a:path w="189865">
                <a:moveTo>
                  <a:pt x="0" y="0"/>
                </a:moveTo>
                <a:lnTo>
                  <a:pt x="189865" y="0"/>
                </a:lnTo>
              </a:path>
            </a:pathLst>
          </a:custGeom>
          <a:ln w="6604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11399308" y="4635765"/>
            <a:ext cx="418465" cy="0"/>
          </a:xfrm>
          <a:custGeom>
            <a:avLst/>
            <a:gdLst/>
            <a:ahLst/>
            <a:cxnLst/>
            <a:rect l="l" t="t" r="r" b="b"/>
            <a:pathLst>
              <a:path w="418465">
                <a:moveTo>
                  <a:pt x="0" y="0"/>
                </a:moveTo>
                <a:lnTo>
                  <a:pt x="418184" y="0"/>
                </a:lnTo>
              </a:path>
            </a:pathLst>
          </a:custGeom>
          <a:ln w="10160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11560654" y="4786270"/>
            <a:ext cx="257175" cy="0"/>
          </a:xfrm>
          <a:custGeom>
            <a:avLst/>
            <a:gdLst/>
            <a:ahLst/>
            <a:cxnLst/>
            <a:rect l="l" t="t" r="r" b="b"/>
            <a:pathLst>
              <a:path w="257175">
                <a:moveTo>
                  <a:pt x="0" y="0"/>
                </a:moveTo>
                <a:lnTo>
                  <a:pt x="257027" y="0"/>
                </a:lnTo>
              </a:path>
            </a:pathLst>
          </a:custGeom>
          <a:ln w="28003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10971396" y="4842709"/>
            <a:ext cx="236854" cy="0"/>
          </a:xfrm>
          <a:custGeom>
            <a:avLst/>
            <a:gdLst/>
            <a:ahLst/>
            <a:cxnLst/>
            <a:rect l="l" t="t" r="r" b="b"/>
            <a:pathLst>
              <a:path w="236854">
                <a:moveTo>
                  <a:pt x="0" y="0"/>
                </a:moveTo>
                <a:lnTo>
                  <a:pt x="236474" y="0"/>
                </a:lnTo>
              </a:path>
            </a:pathLst>
          </a:custGeom>
          <a:ln w="12446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14280870" y="4792634"/>
            <a:ext cx="194310" cy="0"/>
          </a:xfrm>
          <a:custGeom>
            <a:avLst/>
            <a:gdLst/>
            <a:ahLst/>
            <a:cxnLst/>
            <a:rect l="l" t="t" r="r" b="b"/>
            <a:pathLst>
              <a:path w="194309">
                <a:moveTo>
                  <a:pt x="0" y="0"/>
                </a:moveTo>
                <a:lnTo>
                  <a:pt x="194310" y="0"/>
                </a:lnTo>
              </a:path>
            </a:pathLst>
          </a:custGeom>
          <a:ln w="5080">
            <a:solidFill>
              <a:srgbClr val="7D78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11343961" y="5178374"/>
            <a:ext cx="142875" cy="0"/>
          </a:xfrm>
          <a:custGeom>
            <a:avLst/>
            <a:gdLst/>
            <a:ahLst/>
            <a:cxnLst/>
            <a:rect l="l" t="t" r="r" b="b"/>
            <a:pathLst>
              <a:path w="142875">
                <a:moveTo>
                  <a:pt x="0" y="0"/>
                </a:moveTo>
                <a:lnTo>
                  <a:pt x="142353" y="0"/>
                </a:lnTo>
              </a:path>
            </a:pathLst>
          </a:custGeom>
          <a:ln w="7200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10807787" y="5035300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112" y="0"/>
                </a:lnTo>
              </a:path>
            </a:pathLst>
          </a:custGeom>
          <a:ln w="6096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16218585" y="7489080"/>
            <a:ext cx="93345" cy="0"/>
          </a:xfrm>
          <a:custGeom>
            <a:avLst/>
            <a:gdLst/>
            <a:ahLst/>
            <a:cxnLst/>
            <a:rect l="l" t="t" r="r" b="b"/>
            <a:pathLst>
              <a:path w="93344">
                <a:moveTo>
                  <a:pt x="0" y="0"/>
                </a:moveTo>
                <a:lnTo>
                  <a:pt x="92964" y="0"/>
                </a:lnTo>
              </a:path>
            </a:pathLst>
          </a:custGeom>
          <a:ln w="6096">
            <a:solidFill>
              <a:srgbClr val="8D89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1410007" y="8308332"/>
            <a:ext cx="471170" cy="0"/>
          </a:xfrm>
          <a:custGeom>
            <a:avLst/>
            <a:gdLst/>
            <a:ahLst/>
            <a:cxnLst/>
            <a:rect l="l" t="t" r="r" b="b"/>
            <a:pathLst>
              <a:path w="471169">
                <a:moveTo>
                  <a:pt x="0" y="0"/>
                </a:moveTo>
                <a:lnTo>
                  <a:pt x="471170" y="0"/>
                </a:lnTo>
              </a:path>
            </a:pathLst>
          </a:custGeom>
          <a:ln w="17780">
            <a:solidFill>
              <a:srgbClr val="8D89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4861366" y="8251447"/>
            <a:ext cx="727075" cy="0"/>
          </a:xfrm>
          <a:custGeom>
            <a:avLst/>
            <a:gdLst/>
            <a:ahLst/>
            <a:cxnLst/>
            <a:rect l="l" t="t" r="r" b="b"/>
            <a:pathLst>
              <a:path w="727075">
                <a:moveTo>
                  <a:pt x="0" y="0"/>
                </a:moveTo>
                <a:lnTo>
                  <a:pt x="726630" y="0"/>
                </a:lnTo>
              </a:path>
            </a:pathLst>
          </a:custGeom>
          <a:ln w="14001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8165413" y="8318500"/>
            <a:ext cx="350520" cy="0"/>
          </a:xfrm>
          <a:custGeom>
            <a:avLst/>
            <a:gdLst/>
            <a:ahLst/>
            <a:cxnLst/>
            <a:rect l="l" t="t" r="r" b="b"/>
            <a:pathLst>
              <a:path w="350520">
                <a:moveTo>
                  <a:pt x="0" y="0"/>
                </a:moveTo>
                <a:lnTo>
                  <a:pt x="349948" y="0"/>
                </a:lnTo>
              </a:path>
            </a:pathLst>
          </a:custGeom>
          <a:ln w="5588">
            <a:solidFill>
              <a:srgbClr val="8D89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12086775" y="8412508"/>
            <a:ext cx="327660" cy="0"/>
          </a:xfrm>
          <a:custGeom>
            <a:avLst/>
            <a:gdLst/>
            <a:ahLst/>
            <a:cxnLst/>
            <a:rect l="l" t="t" r="r" b="b"/>
            <a:pathLst>
              <a:path w="327659">
                <a:moveTo>
                  <a:pt x="0" y="0"/>
                </a:moveTo>
                <a:lnTo>
                  <a:pt x="327660" y="0"/>
                </a:lnTo>
              </a:path>
            </a:pathLst>
          </a:custGeom>
          <a:ln w="30480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16146443" y="8193433"/>
            <a:ext cx="141605" cy="0"/>
          </a:xfrm>
          <a:custGeom>
            <a:avLst/>
            <a:gdLst/>
            <a:ahLst/>
            <a:cxnLst/>
            <a:rect l="l" t="t" r="r" b="b"/>
            <a:pathLst>
              <a:path w="141605">
                <a:moveTo>
                  <a:pt x="0" y="0"/>
                </a:moveTo>
                <a:lnTo>
                  <a:pt x="141414" y="0"/>
                </a:lnTo>
              </a:path>
            </a:pathLst>
          </a:custGeom>
          <a:ln w="4318">
            <a:solidFill>
              <a:srgbClr val="8D89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2695455" y="8485989"/>
            <a:ext cx="203835" cy="0"/>
          </a:xfrm>
          <a:custGeom>
            <a:avLst/>
            <a:gdLst/>
            <a:ahLst/>
            <a:cxnLst/>
            <a:rect l="l" t="t" r="r" b="b"/>
            <a:pathLst>
              <a:path w="203835">
                <a:moveTo>
                  <a:pt x="0" y="0"/>
                </a:moveTo>
                <a:lnTo>
                  <a:pt x="203263" y="0"/>
                </a:lnTo>
              </a:path>
            </a:pathLst>
          </a:custGeom>
          <a:ln w="8382">
            <a:solidFill>
              <a:srgbClr val="7D787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12444538" y="8599563"/>
            <a:ext cx="147320" cy="0"/>
          </a:xfrm>
          <a:custGeom>
            <a:avLst/>
            <a:gdLst/>
            <a:ahLst/>
            <a:cxnLst/>
            <a:rect l="l" t="t" r="r" b="b"/>
            <a:pathLst>
              <a:path w="147320">
                <a:moveTo>
                  <a:pt x="0" y="0"/>
                </a:moveTo>
                <a:lnTo>
                  <a:pt x="147320" y="0"/>
                </a:lnTo>
              </a:path>
            </a:pathLst>
          </a:custGeom>
          <a:ln w="10160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14416702" y="8751931"/>
            <a:ext cx="104775" cy="0"/>
          </a:xfrm>
          <a:custGeom>
            <a:avLst/>
            <a:gdLst/>
            <a:ahLst/>
            <a:cxnLst/>
            <a:rect l="l" t="t" r="r" b="b"/>
            <a:pathLst>
              <a:path w="104775">
                <a:moveTo>
                  <a:pt x="0" y="0"/>
                </a:moveTo>
                <a:lnTo>
                  <a:pt x="104775" y="0"/>
                </a:lnTo>
              </a:path>
            </a:pathLst>
          </a:custGeom>
          <a:ln w="5588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11651848" y="9198657"/>
            <a:ext cx="251460" cy="0"/>
          </a:xfrm>
          <a:custGeom>
            <a:avLst/>
            <a:gdLst/>
            <a:ahLst/>
            <a:cxnLst/>
            <a:rect l="l" t="t" r="r" b="b"/>
            <a:pathLst>
              <a:path w="251459">
                <a:moveTo>
                  <a:pt x="0" y="0"/>
                </a:moveTo>
                <a:lnTo>
                  <a:pt x="251460" y="0"/>
                </a:lnTo>
              </a:path>
            </a:pathLst>
          </a:custGeom>
          <a:ln w="18288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12449584" y="8969123"/>
            <a:ext cx="185420" cy="0"/>
          </a:xfrm>
          <a:custGeom>
            <a:avLst/>
            <a:gdLst/>
            <a:ahLst/>
            <a:cxnLst/>
            <a:rect l="l" t="t" r="r" b="b"/>
            <a:pathLst>
              <a:path w="185420">
                <a:moveTo>
                  <a:pt x="0" y="0"/>
                </a:moveTo>
                <a:lnTo>
                  <a:pt x="184912" y="0"/>
                </a:lnTo>
              </a:path>
            </a:pathLst>
          </a:custGeom>
          <a:ln w="7112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14233346" y="8992109"/>
            <a:ext cx="233679" cy="0"/>
          </a:xfrm>
          <a:custGeom>
            <a:avLst/>
            <a:gdLst/>
            <a:ahLst/>
            <a:cxnLst/>
            <a:rect l="l" t="t" r="r" b="b"/>
            <a:pathLst>
              <a:path w="233680">
                <a:moveTo>
                  <a:pt x="0" y="0"/>
                </a:moveTo>
                <a:lnTo>
                  <a:pt x="233172" y="0"/>
                </a:lnTo>
              </a:path>
            </a:pathLst>
          </a:custGeom>
          <a:ln w="6096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14654251" y="9427633"/>
            <a:ext cx="334645" cy="0"/>
          </a:xfrm>
          <a:custGeom>
            <a:avLst/>
            <a:gdLst/>
            <a:ahLst/>
            <a:cxnLst/>
            <a:rect l="l" t="t" r="r" b="b"/>
            <a:pathLst>
              <a:path w="334644">
                <a:moveTo>
                  <a:pt x="0" y="0"/>
                </a:moveTo>
                <a:lnTo>
                  <a:pt x="334327" y="0"/>
                </a:lnTo>
              </a:path>
            </a:pathLst>
          </a:custGeom>
          <a:ln w="16510">
            <a:solidFill>
              <a:srgbClr val="8D89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14436788" y="9363471"/>
            <a:ext cx="227965" cy="0"/>
          </a:xfrm>
          <a:custGeom>
            <a:avLst/>
            <a:gdLst/>
            <a:ahLst/>
            <a:cxnLst/>
            <a:rect l="l" t="t" r="r" b="b"/>
            <a:pathLst>
              <a:path w="227965">
                <a:moveTo>
                  <a:pt x="0" y="0"/>
                </a:moveTo>
                <a:lnTo>
                  <a:pt x="227584" y="0"/>
                </a:lnTo>
              </a:path>
            </a:pathLst>
          </a:custGeom>
          <a:ln w="16256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14731415" y="9336275"/>
            <a:ext cx="206375" cy="0"/>
          </a:xfrm>
          <a:custGeom>
            <a:avLst/>
            <a:gdLst/>
            <a:ahLst/>
            <a:cxnLst/>
            <a:rect l="l" t="t" r="r" b="b"/>
            <a:pathLst>
              <a:path w="206375">
                <a:moveTo>
                  <a:pt x="0" y="0"/>
                </a:moveTo>
                <a:lnTo>
                  <a:pt x="206057" y="0"/>
                </a:lnTo>
              </a:path>
            </a:pathLst>
          </a:custGeom>
          <a:ln w="14986">
            <a:solidFill>
              <a:srgbClr val="8D89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14885796" y="9304974"/>
            <a:ext cx="98425" cy="0"/>
          </a:xfrm>
          <a:custGeom>
            <a:avLst/>
            <a:gdLst/>
            <a:ahLst/>
            <a:cxnLst/>
            <a:rect l="l" t="t" r="r" b="b"/>
            <a:pathLst>
              <a:path w="98425">
                <a:moveTo>
                  <a:pt x="0" y="0"/>
                </a:moveTo>
                <a:lnTo>
                  <a:pt x="98234" y="0"/>
                </a:lnTo>
              </a:path>
            </a:pathLst>
          </a:custGeom>
          <a:ln w="4318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15299625" y="9307649"/>
            <a:ext cx="125730" cy="0"/>
          </a:xfrm>
          <a:custGeom>
            <a:avLst/>
            <a:gdLst/>
            <a:ahLst/>
            <a:cxnLst/>
            <a:rect l="l" t="t" r="r" b="b"/>
            <a:pathLst>
              <a:path w="125730">
                <a:moveTo>
                  <a:pt x="0" y="0"/>
                </a:moveTo>
                <a:lnTo>
                  <a:pt x="125730" y="0"/>
                </a:lnTo>
              </a:path>
            </a:pathLst>
          </a:custGeom>
          <a:ln w="9144">
            <a:solidFill>
              <a:srgbClr val="8D89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10739903" y="9556539"/>
            <a:ext cx="240029" cy="0"/>
          </a:xfrm>
          <a:custGeom>
            <a:avLst/>
            <a:gdLst/>
            <a:ahLst/>
            <a:cxnLst/>
            <a:rect l="l" t="t" r="r" b="b"/>
            <a:pathLst>
              <a:path w="240029">
                <a:moveTo>
                  <a:pt x="0" y="0"/>
                </a:moveTo>
                <a:lnTo>
                  <a:pt x="240030" y="0"/>
                </a:lnTo>
              </a:path>
            </a:pathLst>
          </a:custGeom>
          <a:ln w="11430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10739903" y="9748338"/>
            <a:ext cx="513715" cy="0"/>
          </a:xfrm>
          <a:custGeom>
            <a:avLst/>
            <a:gdLst/>
            <a:ahLst/>
            <a:cxnLst/>
            <a:rect l="l" t="t" r="r" b="b"/>
            <a:pathLst>
              <a:path w="513715">
                <a:moveTo>
                  <a:pt x="0" y="0"/>
                </a:moveTo>
                <a:lnTo>
                  <a:pt x="513397" y="0"/>
                </a:lnTo>
              </a:path>
            </a:pathLst>
          </a:custGeom>
          <a:ln w="24892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11495096" y="9656237"/>
            <a:ext cx="139065" cy="0"/>
          </a:xfrm>
          <a:custGeom>
            <a:avLst/>
            <a:gdLst/>
            <a:ahLst/>
            <a:cxnLst/>
            <a:rect l="l" t="t" r="r" b="b"/>
            <a:pathLst>
              <a:path w="139065">
                <a:moveTo>
                  <a:pt x="0" y="0"/>
                </a:moveTo>
                <a:lnTo>
                  <a:pt x="138684" y="0"/>
                </a:lnTo>
              </a:path>
            </a:pathLst>
          </a:custGeom>
          <a:ln w="6096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11623788" y="9773732"/>
            <a:ext cx="296545" cy="0"/>
          </a:xfrm>
          <a:custGeom>
            <a:avLst/>
            <a:gdLst/>
            <a:ahLst/>
            <a:cxnLst/>
            <a:rect l="l" t="t" r="r" b="b"/>
            <a:pathLst>
              <a:path w="296545">
                <a:moveTo>
                  <a:pt x="0" y="0"/>
                </a:moveTo>
                <a:lnTo>
                  <a:pt x="296322" y="0"/>
                </a:lnTo>
              </a:path>
            </a:pathLst>
          </a:custGeom>
          <a:ln w="12954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14261414" y="9505590"/>
            <a:ext cx="427990" cy="0"/>
          </a:xfrm>
          <a:custGeom>
            <a:avLst/>
            <a:gdLst/>
            <a:ahLst/>
            <a:cxnLst/>
            <a:rect l="l" t="t" r="r" b="b"/>
            <a:pathLst>
              <a:path w="427990">
                <a:moveTo>
                  <a:pt x="0" y="0"/>
                </a:moveTo>
                <a:lnTo>
                  <a:pt x="427831" y="0"/>
                </a:lnTo>
              </a:path>
            </a:pathLst>
          </a:custGeom>
          <a:ln w="12446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11844197" y="9552958"/>
            <a:ext cx="118745" cy="0"/>
          </a:xfrm>
          <a:custGeom>
            <a:avLst/>
            <a:gdLst/>
            <a:ahLst/>
            <a:cxnLst/>
            <a:rect l="l" t="t" r="r" b="b"/>
            <a:pathLst>
              <a:path w="118745">
                <a:moveTo>
                  <a:pt x="0" y="0"/>
                </a:moveTo>
                <a:lnTo>
                  <a:pt x="118557" y="0"/>
                </a:lnTo>
              </a:path>
            </a:pathLst>
          </a:custGeom>
          <a:ln w="9201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13050880" y="9674539"/>
            <a:ext cx="135890" cy="0"/>
          </a:xfrm>
          <a:custGeom>
            <a:avLst/>
            <a:gdLst/>
            <a:ahLst/>
            <a:cxnLst/>
            <a:rect l="l" t="t" r="r" b="b"/>
            <a:pathLst>
              <a:path w="135890">
                <a:moveTo>
                  <a:pt x="0" y="0"/>
                </a:moveTo>
                <a:lnTo>
                  <a:pt x="135504" y="0"/>
                </a:lnTo>
              </a:path>
            </a:pathLst>
          </a:custGeom>
          <a:ln w="7600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11399308" y="10009221"/>
            <a:ext cx="476884" cy="0"/>
          </a:xfrm>
          <a:custGeom>
            <a:avLst/>
            <a:gdLst/>
            <a:ahLst/>
            <a:cxnLst/>
            <a:rect l="l" t="t" r="r" b="b"/>
            <a:pathLst>
              <a:path w="476884">
                <a:moveTo>
                  <a:pt x="0" y="0"/>
                </a:moveTo>
                <a:lnTo>
                  <a:pt x="476378" y="0"/>
                </a:lnTo>
              </a:path>
            </a:pathLst>
          </a:custGeom>
          <a:ln w="9652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12543143" y="10037453"/>
            <a:ext cx="134620" cy="0"/>
          </a:xfrm>
          <a:custGeom>
            <a:avLst/>
            <a:gdLst/>
            <a:ahLst/>
            <a:cxnLst/>
            <a:rect l="l" t="t" r="r" b="b"/>
            <a:pathLst>
              <a:path w="134620">
                <a:moveTo>
                  <a:pt x="0" y="0"/>
                </a:moveTo>
                <a:lnTo>
                  <a:pt x="134162" y="0"/>
                </a:lnTo>
              </a:path>
            </a:pathLst>
          </a:custGeom>
          <a:ln w="10001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12437523" y="10049630"/>
            <a:ext cx="323215" cy="0"/>
          </a:xfrm>
          <a:custGeom>
            <a:avLst/>
            <a:gdLst/>
            <a:ahLst/>
            <a:cxnLst/>
            <a:rect l="l" t="t" r="r" b="b"/>
            <a:pathLst>
              <a:path w="323215">
                <a:moveTo>
                  <a:pt x="0" y="0"/>
                </a:moveTo>
                <a:lnTo>
                  <a:pt x="323088" y="0"/>
                </a:lnTo>
              </a:path>
            </a:pathLst>
          </a:custGeom>
          <a:ln w="12192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15178752" y="9925145"/>
            <a:ext cx="186055" cy="0"/>
          </a:xfrm>
          <a:custGeom>
            <a:avLst/>
            <a:gdLst/>
            <a:ahLst/>
            <a:cxnLst/>
            <a:rect l="l" t="t" r="r" b="b"/>
            <a:pathLst>
              <a:path w="186055">
                <a:moveTo>
                  <a:pt x="0" y="0"/>
                </a:moveTo>
                <a:lnTo>
                  <a:pt x="185568" y="0"/>
                </a:lnTo>
              </a:path>
            </a:pathLst>
          </a:custGeom>
          <a:ln w="7200">
            <a:solidFill>
              <a:srgbClr val="8D89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11780443" y="9901684"/>
            <a:ext cx="161925" cy="0"/>
          </a:xfrm>
          <a:custGeom>
            <a:avLst/>
            <a:gdLst/>
            <a:ahLst/>
            <a:cxnLst/>
            <a:rect l="l" t="t" r="r" b="b"/>
            <a:pathLst>
              <a:path w="161925">
                <a:moveTo>
                  <a:pt x="0" y="0"/>
                </a:moveTo>
                <a:lnTo>
                  <a:pt x="161671" y="0"/>
                </a:lnTo>
              </a:path>
            </a:pathLst>
          </a:custGeom>
          <a:ln w="4826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11231576" y="9962112"/>
            <a:ext cx="269875" cy="0"/>
          </a:xfrm>
          <a:custGeom>
            <a:avLst/>
            <a:gdLst/>
            <a:ahLst/>
            <a:cxnLst/>
            <a:rect l="l" t="t" r="r" b="b"/>
            <a:pathLst>
              <a:path w="269875">
                <a:moveTo>
                  <a:pt x="0" y="0"/>
                </a:moveTo>
                <a:lnTo>
                  <a:pt x="269875" y="0"/>
                </a:lnTo>
              </a:path>
            </a:pathLst>
          </a:custGeom>
          <a:ln w="4318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11153786" y="10385667"/>
            <a:ext cx="192405" cy="0"/>
          </a:xfrm>
          <a:custGeom>
            <a:avLst/>
            <a:gdLst/>
            <a:ahLst/>
            <a:cxnLst/>
            <a:rect l="l" t="t" r="r" b="b"/>
            <a:pathLst>
              <a:path w="192404">
                <a:moveTo>
                  <a:pt x="0" y="0"/>
                </a:moveTo>
                <a:lnTo>
                  <a:pt x="192024" y="0"/>
                </a:lnTo>
              </a:path>
            </a:pathLst>
          </a:custGeom>
          <a:ln w="13716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11287070" y="10393902"/>
            <a:ext cx="581025" cy="0"/>
          </a:xfrm>
          <a:custGeom>
            <a:avLst/>
            <a:gdLst/>
            <a:ahLst/>
            <a:cxnLst/>
            <a:rect l="l" t="t" r="r" b="b"/>
            <a:pathLst>
              <a:path w="581025">
                <a:moveTo>
                  <a:pt x="0" y="0"/>
                </a:moveTo>
                <a:lnTo>
                  <a:pt x="580533" y="0"/>
                </a:lnTo>
              </a:path>
            </a:pathLst>
          </a:custGeom>
          <a:ln w="13970">
            <a:solidFill>
              <a:srgbClr val="8D898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10838112" y="10346113"/>
            <a:ext cx="248285" cy="0"/>
          </a:xfrm>
          <a:custGeom>
            <a:avLst/>
            <a:gdLst/>
            <a:ahLst/>
            <a:cxnLst/>
            <a:rect l="l" t="t" r="r" b="b"/>
            <a:pathLst>
              <a:path w="248284">
                <a:moveTo>
                  <a:pt x="0" y="0"/>
                </a:moveTo>
                <a:lnTo>
                  <a:pt x="247848" y="0"/>
                </a:lnTo>
              </a:path>
            </a:pathLst>
          </a:custGeom>
          <a:ln w="10401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13063261" y="10507396"/>
            <a:ext cx="169545" cy="0"/>
          </a:xfrm>
          <a:custGeom>
            <a:avLst/>
            <a:gdLst/>
            <a:ahLst/>
            <a:cxnLst/>
            <a:rect l="l" t="t" r="r" b="b"/>
            <a:pathLst>
              <a:path w="169544">
                <a:moveTo>
                  <a:pt x="0" y="0"/>
                </a:moveTo>
                <a:lnTo>
                  <a:pt x="169481" y="0"/>
                </a:lnTo>
              </a:path>
            </a:pathLst>
          </a:custGeom>
          <a:ln w="4318">
            <a:solidFill>
              <a:srgbClr val="A2A0A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24" name="object 124"/>
          <p:cNvGraphicFramePr>
            <a:graphicFrameLocks noGrp="1"/>
          </p:cNvGraphicFramePr>
          <p:nvPr/>
        </p:nvGraphicFramePr>
        <p:xfrm>
          <a:off x="7825761" y="4467207"/>
          <a:ext cx="1029429" cy="9993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8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10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032">
                <a:tc gridSpan="3">
                  <a:txBody>
                    <a:bodyPr/>
                    <a:lstStyle/>
                    <a:p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rowSpan="2">
                  <a:txBody>
                    <a:bodyPr/>
                    <a:lstStyle/>
                    <a:p>
                      <a:pPr marL="27940">
                        <a:lnSpc>
                          <a:spcPts val="2840"/>
                        </a:lnSpc>
                      </a:pPr>
                      <a:r>
                        <a:rPr sz="2700" spc="-905" dirty="0">
                          <a:solidFill>
                            <a:srgbClr val="A3A1A3"/>
                          </a:solidFill>
                          <a:latin typeface="Arial"/>
                          <a:cs typeface="Arial"/>
                        </a:rPr>
                        <a:t>F</a:t>
                      </a:r>
                      <a:endParaRPr sz="2700">
                        <a:latin typeface="Arial"/>
                        <a:cs typeface="Arial"/>
                      </a:endParaRPr>
                    </a:p>
                    <a:p>
                      <a:pPr marL="27940">
                        <a:lnSpc>
                          <a:spcPts val="1100"/>
                        </a:lnSpc>
                      </a:pPr>
                      <a:r>
                        <a:rPr sz="1250" i="1" dirty="0">
                          <a:solidFill>
                            <a:srgbClr val="A3A1A3"/>
                          </a:solidFill>
                          <a:latin typeface="Arial"/>
                          <a:cs typeface="Arial"/>
                        </a:rPr>
                        <a:t>y</a:t>
                      </a:r>
                      <a:r>
                        <a:rPr sz="1250" i="1" spc="-65" dirty="0">
                          <a:solidFill>
                            <a:srgbClr val="A3A1A3"/>
                          </a:solidFill>
                          <a:latin typeface="Arial"/>
                          <a:cs typeface="Arial"/>
                        </a:rPr>
                        <a:t> </a:t>
                      </a:r>
                      <a:r>
                        <a:rPr sz="1250" i="1" spc="90" dirty="0">
                          <a:solidFill>
                            <a:srgbClr val="85955B"/>
                          </a:solidFill>
                          <a:latin typeface="Arial"/>
                          <a:cs typeface="Arial"/>
                        </a:rPr>
                        <a:t>·</a:t>
                      </a:r>
                      <a:r>
                        <a:rPr sz="1250" i="1" spc="65" dirty="0">
                          <a:solidFill>
                            <a:srgbClr val="998069"/>
                          </a:solidFill>
                          <a:latin typeface="Arial"/>
                          <a:cs typeface="Arial"/>
                        </a:rPr>
                        <a:t>.</a:t>
                      </a:r>
                      <a:r>
                        <a:rPr sz="1250" spc="-484" dirty="0">
                          <a:solidFill>
                            <a:srgbClr val="998069"/>
                          </a:solidFill>
                          <a:latin typeface="Arial"/>
                          <a:cs typeface="Arial"/>
                        </a:rPr>
                        <a:t>.</a:t>
                      </a:r>
                      <a:endParaRPr sz="125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solidFill>
                      <a:srgbClr val="6B6B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7783">
                <a:tc>
                  <a:txBody>
                    <a:bodyPr/>
                    <a:lstStyle/>
                    <a:p>
                      <a:pPr algn="r">
                        <a:lnSpc>
                          <a:spcPts val="975"/>
                        </a:lnSpc>
                      </a:pPr>
                      <a:r>
                        <a:rPr sz="850" dirty="0">
                          <a:solidFill>
                            <a:srgbClr val="A3A1A3"/>
                          </a:solidFill>
                          <a:latin typeface="Times New Roman"/>
                          <a:cs typeface="Times New Roman"/>
                        </a:rPr>
                        <a:t>•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41319">
                      <a:solidFill>
                        <a:srgbClr val="57524D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126364">
                        <a:lnSpc>
                          <a:spcPts val="975"/>
                        </a:lnSpc>
                        <a:tabLst>
                          <a:tab pos="490855" algn="l"/>
                        </a:tabLst>
                      </a:pPr>
                      <a:r>
                        <a:rPr sz="850" dirty="0">
                          <a:solidFill>
                            <a:srgbClr val="8E8A8E"/>
                          </a:solidFill>
                          <a:latin typeface="Times New Roman"/>
                          <a:cs typeface="Times New Roman"/>
                        </a:rPr>
                        <a:t>:'"'	</a:t>
                      </a:r>
                      <a:r>
                        <a:rPr sz="850" i="1" dirty="0">
                          <a:solidFill>
                            <a:srgbClr val="A3A1A3"/>
                          </a:solidFill>
                          <a:latin typeface="Times New Roman"/>
                          <a:cs typeface="Times New Roman"/>
                        </a:rPr>
                        <a:t>&lt;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41319">
                      <a:solidFill>
                        <a:srgbClr val="57524D"/>
                      </a:solidFill>
                      <a:prstDash val="solid"/>
                    </a:lnL>
                    <a:lnR w="59543">
                      <a:solidFill>
                        <a:srgbClr val="6B6B64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975"/>
                        </a:lnSpc>
                      </a:pPr>
                      <a:r>
                        <a:rPr sz="850" i="1" dirty="0">
                          <a:solidFill>
                            <a:srgbClr val="A3A1A3"/>
                          </a:solidFill>
                          <a:latin typeface="Times New Roman"/>
                          <a:cs typeface="Times New Roman"/>
                        </a:rPr>
                        <a:t>t</a:t>
                      </a:r>
                      <a:endParaRPr sz="85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59543">
                      <a:solidFill>
                        <a:srgbClr val="6B6B64"/>
                      </a:solidFill>
                      <a:prstDash val="solid"/>
                    </a:lnL>
                    <a:lnR w="46859">
                      <a:solidFill>
                        <a:srgbClr val="57524D"/>
                      </a:solidFill>
                      <a:prstDash val="solid"/>
                    </a:lnR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6B6B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8062">
                <a:tc gridSpan="3">
                  <a:txBody>
                    <a:bodyPr/>
                    <a:lstStyle/>
                    <a:p>
                      <a:pPr marL="2540">
                        <a:lnSpc>
                          <a:spcPct val="100000"/>
                        </a:lnSpc>
                        <a:tabLst>
                          <a:tab pos="548640" algn="l"/>
                        </a:tabLst>
                      </a:pPr>
                      <a:r>
                        <a:rPr sz="1100" dirty="0">
                          <a:solidFill>
                            <a:srgbClr val="A3A1A3"/>
                          </a:solidFill>
                          <a:latin typeface="Times New Roman"/>
                          <a:cs typeface="Times New Roman"/>
                        </a:rPr>
                        <a:t>J	</a:t>
                      </a:r>
                      <a:r>
                        <a:rPr sz="1100" spc="-720" dirty="0">
                          <a:solidFill>
                            <a:srgbClr val="A3A1A3"/>
                          </a:solidFill>
                          <a:latin typeface="Times New Roman"/>
                          <a:cs typeface="Times New Roman"/>
                        </a:rPr>
                        <a:t>·</a:t>
                      </a:r>
                      <a:r>
                        <a:rPr sz="1100" dirty="0">
                          <a:solidFill>
                            <a:srgbClr val="A3A1A3"/>
                          </a:solidFill>
                          <a:latin typeface="Times New Roman"/>
                          <a:cs typeface="Times New Roman"/>
                        </a:rPr>
                        <a:t>·</a:t>
                      </a: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46859">
                      <a:solidFill>
                        <a:srgbClr val="57524D"/>
                      </a:solidFill>
                      <a:prstDash val="solid"/>
                    </a:lnR>
                    <a:solidFill>
                      <a:srgbClr val="57524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A3A1A3"/>
                          </a:solidFill>
                          <a:latin typeface="Times New Roman"/>
                          <a:cs typeface="Times New Roman"/>
                        </a:rPr>
                        <a:t>·</a:t>
                      </a:r>
                      <a:r>
                        <a:rPr sz="1400" spc="-75" dirty="0">
                          <a:solidFill>
                            <a:srgbClr val="A3A1A3"/>
                          </a:solidFill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400" spc="-2500" dirty="0">
                          <a:solidFill>
                            <a:srgbClr val="A3A1A3"/>
                          </a:solidFill>
                          <a:latin typeface="Times New Roman"/>
                          <a:cs typeface="Times New Roman"/>
                        </a:rPr>
                        <a:t>-</a:t>
                      </a: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46859">
                      <a:solidFill>
                        <a:srgbClr val="57524D"/>
                      </a:solidFill>
                      <a:prstDash val="solid"/>
                    </a:lnL>
                    <a:solidFill>
                      <a:srgbClr val="5752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6882592-7322-8FB6-E5AE-7FE64EE249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3976BF6E-20F3-8C83-15C8-895404674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CDFAD89-B338-050D-BA75-2901B66699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>
            <a:extLst>
              <a:ext uri="{FF2B5EF4-FFF2-40B4-BE49-F238E27FC236}">
                <a16:creationId xmlns:a16="http://schemas.microsoft.com/office/drawing/2014/main" id="{398F43EB-89B7-542A-FBD8-C3F25AAE0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271A9D-5B73-75BB-D864-01AA389DC8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5B58ECC-F5A3-21BB-2BC6-3F3E6EB50B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C0E8066-7FE5-840B-9E08-59C982DF9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9523BD35-E73F-944D-BE94-A73E7F1CC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ADE136-AF2F-255F-2942-44B3E19455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25364" y="20256"/>
            <a:ext cx="0" cy="10361930"/>
          </a:xfrm>
          <a:custGeom>
            <a:avLst/>
            <a:gdLst/>
            <a:ahLst/>
            <a:cxnLst/>
            <a:rect l="l" t="t" r="r" b="b"/>
            <a:pathLst>
              <a:path h="10361930">
                <a:moveTo>
                  <a:pt x="0" y="10361444"/>
                </a:moveTo>
                <a:lnTo>
                  <a:pt x="0" y="0"/>
                </a:lnTo>
              </a:path>
            </a:pathLst>
          </a:custGeom>
          <a:ln w="20291">
            <a:solidFill>
              <a:srgbClr val="484F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174413" y="17724"/>
            <a:ext cx="2856230" cy="0"/>
          </a:xfrm>
          <a:custGeom>
            <a:avLst/>
            <a:gdLst/>
            <a:ahLst/>
            <a:cxnLst/>
            <a:rect l="l" t="t" r="r" b="b"/>
            <a:pathLst>
              <a:path w="2856229">
                <a:moveTo>
                  <a:pt x="0" y="0"/>
                </a:moveTo>
                <a:lnTo>
                  <a:pt x="2856073" y="0"/>
                </a:lnTo>
              </a:path>
            </a:pathLst>
          </a:custGeom>
          <a:ln w="15218">
            <a:solidFill>
              <a:srgbClr val="484F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257513" y="37981"/>
            <a:ext cx="8025765" cy="0"/>
          </a:xfrm>
          <a:custGeom>
            <a:avLst/>
            <a:gdLst/>
            <a:ahLst/>
            <a:cxnLst/>
            <a:rect l="l" t="t" r="r" b="b"/>
            <a:pathLst>
              <a:path w="8025765">
                <a:moveTo>
                  <a:pt x="0" y="0"/>
                </a:moveTo>
                <a:lnTo>
                  <a:pt x="8025419" y="0"/>
                </a:lnTo>
              </a:path>
            </a:pathLst>
          </a:custGeom>
          <a:ln w="25364">
            <a:solidFill>
              <a:srgbClr val="484F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260097" y="35449"/>
            <a:ext cx="0" cy="11389995"/>
          </a:xfrm>
          <a:custGeom>
            <a:avLst/>
            <a:gdLst/>
            <a:ahLst/>
            <a:cxnLst/>
            <a:rect l="l" t="t" r="r" b="b"/>
            <a:pathLst>
              <a:path h="11389995">
                <a:moveTo>
                  <a:pt x="0" y="11389485"/>
                </a:moveTo>
                <a:lnTo>
                  <a:pt x="0" y="0"/>
                </a:lnTo>
              </a:path>
            </a:pathLst>
          </a:custGeom>
          <a:ln w="20291">
            <a:solidFill>
              <a:srgbClr val="484F6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38F27D3-E889-D3A2-63F6-DCD5EE89E6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8288000" cy="11430000"/>
          </a:xfrm>
          <a:custGeom>
            <a:avLst/>
            <a:gdLst/>
            <a:ahLst/>
            <a:cxnLst/>
            <a:rect l="l" t="t" r="r" b="b"/>
            <a:pathLst>
              <a:path w="18288000" h="11430000">
                <a:moveTo>
                  <a:pt x="0" y="11430000"/>
                </a:moveTo>
                <a:lnTo>
                  <a:pt x="18288000" y="11430000"/>
                </a:lnTo>
                <a:lnTo>
                  <a:pt x="18288000" y="0"/>
                </a:lnTo>
                <a:lnTo>
                  <a:pt x="0" y="0"/>
                </a:lnTo>
                <a:lnTo>
                  <a:pt x="0" y="114300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695582" y="1132583"/>
            <a:ext cx="1534223" cy="2716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322507" y="1178761"/>
            <a:ext cx="1463168" cy="2254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878372" y="1177437"/>
            <a:ext cx="344805" cy="226695"/>
          </a:xfrm>
          <a:custGeom>
            <a:avLst/>
            <a:gdLst/>
            <a:ahLst/>
            <a:cxnLst/>
            <a:rect l="l" t="t" r="r" b="b"/>
            <a:pathLst>
              <a:path w="344804" h="226694">
                <a:moveTo>
                  <a:pt x="142153" y="113108"/>
                </a:moveTo>
                <a:lnTo>
                  <a:pt x="98298" y="113108"/>
                </a:lnTo>
                <a:lnTo>
                  <a:pt x="102260" y="113375"/>
                </a:lnTo>
                <a:lnTo>
                  <a:pt x="110121" y="118017"/>
                </a:lnTo>
                <a:lnTo>
                  <a:pt x="117734" y="158470"/>
                </a:lnTo>
                <a:lnTo>
                  <a:pt x="144200" y="199671"/>
                </a:lnTo>
                <a:lnTo>
                  <a:pt x="185533" y="221738"/>
                </a:lnTo>
                <a:lnTo>
                  <a:pt x="229288" y="226524"/>
                </a:lnTo>
                <a:lnTo>
                  <a:pt x="242586" y="225170"/>
                </a:lnTo>
                <a:lnTo>
                  <a:pt x="255300" y="222600"/>
                </a:lnTo>
                <a:lnTo>
                  <a:pt x="267444" y="218799"/>
                </a:lnTo>
                <a:lnTo>
                  <a:pt x="279035" y="213752"/>
                </a:lnTo>
                <a:lnTo>
                  <a:pt x="280740" y="212779"/>
                </a:lnTo>
                <a:lnTo>
                  <a:pt x="220103" y="212779"/>
                </a:lnTo>
                <a:lnTo>
                  <a:pt x="206936" y="210282"/>
                </a:lnTo>
                <a:lnTo>
                  <a:pt x="165169" y="181250"/>
                </a:lnTo>
                <a:lnTo>
                  <a:pt x="145781" y="138643"/>
                </a:lnTo>
                <a:lnTo>
                  <a:pt x="143383" y="125562"/>
                </a:lnTo>
                <a:lnTo>
                  <a:pt x="142153" y="113108"/>
                </a:lnTo>
                <a:close/>
              </a:path>
              <a:path w="344804" h="226694">
                <a:moveTo>
                  <a:pt x="90855" y="222557"/>
                </a:moveTo>
                <a:lnTo>
                  <a:pt x="52816" y="222557"/>
                </a:lnTo>
                <a:lnTo>
                  <a:pt x="65886" y="222692"/>
                </a:lnTo>
                <a:lnTo>
                  <a:pt x="78565" y="223056"/>
                </a:lnTo>
                <a:lnTo>
                  <a:pt x="90855" y="223649"/>
                </a:lnTo>
                <a:lnTo>
                  <a:pt x="90855" y="222557"/>
                </a:lnTo>
                <a:close/>
              </a:path>
              <a:path w="344804" h="226694">
                <a:moveTo>
                  <a:pt x="90855" y="213883"/>
                </a:moveTo>
                <a:lnTo>
                  <a:pt x="0" y="213883"/>
                </a:lnTo>
                <a:lnTo>
                  <a:pt x="2456" y="223567"/>
                </a:lnTo>
                <a:lnTo>
                  <a:pt x="30204" y="222811"/>
                </a:lnTo>
                <a:lnTo>
                  <a:pt x="42108" y="222621"/>
                </a:lnTo>
                <a:lnTo>
                  <a:pt x="90855" y="222557"/>
                </a:lnTo>
                <a:lnTo>
                  <a:pt x="90855" y="213883"/>
                </a:lnTo>
                <a:close/>
              </a:path>
              <a:path w="344804" h="226694">
                <a:moveTo>
                  <a:pt x="71996" y="12816"/>
                </a:moveTo>
                <a:lnTo>
                  <a:pt x="21399" y="12816"/>
                </a:lnTo>
                <a:lnTo>
                  <a:pt x="27254" y="14899"/>
                </a:lnTo>
                <a:lnTo>
                  <a:pt x="29848" y="21869"/>
                </a:lnTo>
                <a:lnTo>
                  <a:pt x="30925" y="30913"/>
                </a:lnTo>
                <a:lnTo>
                  <a:pt x="31562" y="45024"/>
                </a:lnTo>
                <a:lnTo>
                  <a:pt x="31694" y="56993"/>
                </a:lnTo>
                <a:lnTo>
                  <a:pt x="31755" y="79929"/>
                </a:lnTo>
                <a:lnTo>
                  <a:pt x="31630" y="176229"/>
                </a:lnTo>
                <a:lnTo>
                  <a:pt x="20980" y="213883"/>
                </a:lnTo>
                <a:lnTo>
                  <a:pt x="75857" y="213883"/>
                </a:lnTo>
                <a:lnTo>
                  <a:pt x="62471" y="200865"/>
                </a:lnTo>
                <a:lnTo>
                  <a:pt x="61576" y="180804"/>
                </a:lnTo>
                <a:lnTo>
                  <a:pt x="61108" y="169325"/>
                </a:lnTo>
                <a:lnTo>
                  <a:pt x="60981" y="161347"/>
                </a:lnTo>
                <a:lnTo>
                  <a:pt x="60921" y="113896"/>
                </a:lnTo>
                <a:lnTo>
                  <a:pt x="86664" y="113565"/>
                </a:lnTo>
                <a:lnTo>
                  <a:pt x="96735" y="113108"/>
                </a:lnTo>
                <a:lnTo>
                  <a:pt x="142153" y="113108"/>
                </a:lnTo>
                <a:lnTo>
                  <a:pt x="141971" y="111258"/>
                </a:lnTo>
                <a:lnTo>
                  <a:pt x="141694" y="101018"/>
                </a:lnTo>
                <a:lnTo>
                  <a:pt x="100037" y="101018"/>
                </a:lnTo>
                <a:lnTo>
                  <a:pt x="93781" y="100880"/>
                </a:lnTo>
                <a:lnTo>
                  <a:pt x="60921" y="99468"/>
                </a:lnTo>
                <a:lnTo>
                  <a:pt x="61014" y="50287"/>
                </a:lnTo>
                <a:lnTo>
                  <a:pt x="61433" y="34470"/>
                </a:lnTo>
                <a:lnTo>
                  <a:pt x="62237" y="23544"/>
                </a:lnTo>
                <a:lnTo>
                  <a:pt x="63411" y="17998"/>
                </a:lnTo>
                <a:lnTo>
                  <a:pt x="65062" y="14543"/>
                </a:lnTo>
                <a:lnTo>
                  <a:pt x="71996" y="12816"/>
                </a:lnTo>
                <a:close/>
              </a:path>
              <a:path w="344804" h="226694">
                <a:moveTo>
                  <a:pt x="292212" y="13273"/>
                </a:moveTo>
                <a:lnTo>
                  <a:pt x="222542" y="13273"/>
                </a:lnTo>
                <a:lnTo>
                  <a:pt x="226313" y="13329"/>
                </a:lnTo>
                <a:lnTo>
                  <a:pt x="239234" y="14488"/>
                </a:lnTo>
                <a:lnTo>
                  <a:pt x="284088" y="37146"/>
                </a:lnTo>
                <a:lnTo>
                  <a:pt x="307814" y="79929"/>
                </a:lnTo>
                <a:lnTo>
                  <a:pt x="312023" y="118017"/>
                </a:lnTo>
                <a:lnTo>
                  <a:pt x="312100" y="125562"/>
                </a:lnTo>
                <a:lnTo>
                  <a:pt x="311001" y="137411"/>
                </a:lnTo>
                <a:lnTo>
                  <a:pt x="292387" y="183956"/>
                </a:lnTo>
                <a:lnTo>
                  <a:pt x="251763" y="210307"/>
                </a:lnTo>
                <a:lnTo>
                  <a:pt x="220103" y="212779"/>
                </a:lnTo>
                <a:lnTo>
                  <a:pt x="280740" y="212779"/>
                </a:lnTo>
                <a:lnTo>
                  <a:pt x="318690" y="182106"/>
                </a:lnTo>
                <a:lnTo>
                  <a:pt x="340035" y="138860"/>
                </a:lnTo>
                <a:lnTo>
                  <a:pt x="344598" y="95204"/>
                </a:lnTo>
                <a:lnTo>
                  <a:pt x="342912" y="81997"/>
                </a:lnTo>
                <a:lnTo>
                  <a:pt x="321242" y="36362"/>
                </a:lnTo>
                <a:lnTo>
                  <a:pt x="292747" y="13511"/>
                </a:lnTo>
                <a:lnTo>
                  <a:pt x="292212" y="13273"/>
                </a:lnTo>
                <a:close/>
              </a:path>
              <a:path w="344804" h="226694">
                <a:moveTo>
                  <a:pt x="226406" y="0"/>
                </a:moveTo>
                <a:lnTo>
                  <a:pt x="188406" y="5910"/>
                </a:lnTo>
                <a:lnTo>
                  <a:pt x="154073" y="22643"/>
                </a:lnTo>
                <a:lnTo>
                  <a:pt x="126821" y="50287"/>
                </a:lnTo>
                <a:lnTo>
                  <a:pt x="112667" y="86361"/>
                </a:lnTo>
                <a:lnTo>
                  <a:pt x="110693" y="100256"/>
                </a:lnTo>
                <a:lnTo>
                  <a:pt x="104597" y="100764"/>
                </a:lnTo>
                <a:lnTo>
                  <a:pt x="100037" y="101018"/>
                </a:lnTo>
                <a:lnTo>
                  <a:pt x="141694" y="101018"/>
                </a:lnTo>
                <a:lnTo>
                  <a:pt x="141653" y="99468"/>
                </a:lnTo>
                <a:lnTo>
                  <a:pt x="141589" y="95204"/>
                </a:lnTo>
                <a:lnTo>
                  <a:pt x="150231" y="56993"/>
                </a:lnTo>
                <a:lnTo>
                  <a:pt x="183230" y="21728"/>
                </a:lnTo>
                <a:lnTo>
                  <a:pt x="222542" y="13273"/>
                </a:lnTo>
                <a:lnTo>
                  <a:pt x="292212" y="13273"/>
                </a:lnTo>
                <a:lnTo>
                  <a:pt x="281749" y="8629"/>
                </a:lnTo>
                <a:lnTo>
                  <a:pt x="269690" y="4836"/>
                </a:lnTo>
                <a:lnTo>
                  <a:pt x="256497" y="2133"/>
                </a:lnTo>
                <a:lnTo>
                  <a:pt x="242094" y="520"/>
                </a:lnTo>
                <a:lnTo>
                  <a:pt x="226406" y="0"/>
                </a:lnTo>
                <a:close/>
              </a:path>
              <a:path w="344804" h="226694">
                <a:moveTo>
                  <a:pt x="0" y="3037"/>
                </a:moveTo>
                <a:lnTo>
                  <a:pt x="0" y="12816"/>
                </a:lnTo>
                <a:lnTo>
                  <a:pt x="90855" y="12816"/>
                </a:lnTo>
                <a:lnTo>
                  <a:pt x="89850" y="4109"/>
                </a:lnTo>
                <a:lnTo>
                  <a:pt x="38563" y="4109"/>
                </a:lnTo>
                <a:lnTo>
                  <a:pt x="26383" y="3933"/>
                </a:lnTo>
                <a:lnTo>
                  <a:pt x="13526" y="3575"/>
                </a:lnTo>
                <a:lnTo>
                  <a:pt x="0" y="3037"/>
                </a:lnTo>
                <a:close/>
              </a:path>
              <a:path w="344804" h="226694">
                <a:moveTo>
                  <a:pt x="89734" y="3099"/>
                </a:moveTo>
                <a:lnTo>
                  <a:pt x="79622" y="3548"/>
                </a:lnTo>
                <a:lnTo>
                  <a:pt x="68039" y="3868"/>
                </a:lnTo>
                <a:lnTo>
                  <a:pt x="54510" y="4056"/>
                </a:lnTo>
                <a:lnTo>
                  <a:pt x="38563" y="4109"/>
                </a:lnTo>
                <a:lnTo>
                  <a:pt x="89850" y="4109"/>
                </a:lnTo>
                <a:lnTo>
                  <a:pt x="89734" y="309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237722" y="1179706"/>
            <a:ext cx="180975" cy="221615"/>
          </a:xfrm>
          <a:custGeom>
            <a:avLst/>
            <a:gdLst/>
            <a:ahLst/>
            <a:cxnLst/>
            <a:rect l="l" t="t" r="r" b="b"/>
            <a:pathLst>
              <a:path w="180975" h="221615">
                <a:moveTo>
                  <a:pt x="92722" y="220309"/>
                </a:moveTo>
                <a:lnTo>
                  <a:pt x="53410" y="220309"/>
                </a:lnTo>
                <a:lnTo>
                  <a:pt x="64509" y="220477"/>
                </a:lnTo>
                <a:lnTo>
                  <a:pt x="92722" y="221386"/>
                </a:lnTo>
                <a:lnTo>
                  <a:pt x="92722" y="220309"/>
                </a:lnTo>
                <a:close/>
              </a:path>
              <a:path w="180975" h="221615">
                <a:moveTo>
                  <a:pt x="92722" y="211607"/>
                </a:moveTo>
                <a:lnTo>
                  <a:pt x="0" y="211607"/>
                </a:lnTo>
                <a:lnTo>
                  <a:pt x="3434" y="221280"/>
                </a:lnTo>
                <a:lnTo>
                  <a:pt x="31889" y="220540"/>
                </a:lnTo>
                <a:lnTo>
                  <a:pt x="43357" y="220361"/>
                </a:lnTo>
                <a:lnTo>
                  <a:pt x="92722" y="220309"/>
                </a:lnTo>
                <a:lnTo>
                  <a:pt x="92722" y="211607"/>
                </a:lnTo>
                <a:close/>
              </a:path>
              <a:path w="180975" h="221615">
                <a:moveTo>
                  <a:pt x="0" y="774"/>
                </a:moveTo>
                <a:lnTo>
                  <a:pt x="0" y="10540"/>
                </a:lnTo>
                <a:lnTo>
                  <a:pt x="17983" y="10540"/>
                </a:lnTo>
                <a:lnTo>
                  <a:pt x="24422" y="12039"/>
                </a:lnTo>
                <a:lnTo>
                  <a:pt x="29692" y="18033"/>
                </a:lnTo>
                <a:lnTo>
                  <a:pt x="31115" y="26200"/>
                </a:lnTo>
                <a:lnTo>
                  <a:pt x="31555" y="55288"/>
                </a:lnTo>
                <a:lnTo>
                  <a:pt x="31662" y="112899"/>
                </a:lnTo>
                <a:lnTo>
                  <a:pt x="31503" y="165319"/>
                </a:lnTo>
                <a:lnTo>
                  <a:pt x="29565" y="204355"/>
                </a:lnTo>
                <a:lnTo>
                  <a:pt x="20472" y="211607"/>
                </a:lnTo>
                <a:lnTo>
                  <a:pt x="71691" y="211607"/>
                </a:lnTo>
                <a:lnTo>
                  <a:pt x="61098" y="174029"/>
                </a:lnTo>
                <a:lnTo>
                  <a:pt x="61028" y="165319"/>
                </a:lnTo>
                <a:lnTo>
                  <a:pt x="61141" y="44150"/>
                </a:lnTo>
                <a:lnTo>
                  <a:pt x="88630" y="12589"/>
                </a:lnTo>
                <a:lnTo>
                  <a:pt x="103787" y="12330"/>
                </a:lnTo>
                <a:lnTo>
                  <a:pt x="161770" y="12330"/>
                </a:lnTo>
                <a:lnTo>
                  <a:pt x="160534" y="11132"/>
                </a:lnTo>
                <a:lnTo>
                  <a:pt x="150895" y="6260"/>
                </a:lnTo>
                <a:lnTo>
                  <a:pt x="139168" y="2781"/>
                </a:lnTo>
                <a:lnTo>
                  <a:pt x="130680" y="1499"/>
                </a:lnTo>
                <a:lnTo>
                  <a:pt x="36288" y="1499"/>
                </a:lnTo>
                <a:lnTo>
                  <a:pt x="10712" y="1122"/>
                </a:lnTo>
                <a:lnTo>
                  <a:pt x="0" y="774"/>
                </a:lnTo>
                <a:close/>
              </a:path>
              <a:path w="180975" h="221615">
                <a:moveTo>
                  <a:pt x="78917" y="102946"/>
                </a:moveTo>
                <a:lnTo>
                  <a:pt x="82363" y="114639"/>
                </a:lnTo>
                <a:lnTo>
                  <a:pt x="95252" y="116781"/>
                </a:lnTo>
                <a:lnTo>
                  <a:pt x="107565" y="117469"/>
                </a:lnTo>
                <a:lnTo>
                  <a:pt x="120067" y="116173"/>
                </a:lnTo>
                <a:lnTo>
                  <a:pt x="132293" y="112899"/>
                </a:lnTo>
                <a:lnTo>
                  <a:pt x="144413" y="107554"/>
                </a:lnTo>
                <a:lnTo>
                  <a:pt x="146281" y="106337"/>
                </a:lnTo>
                <a:lnTo>
                  <a:pt x="95618" y="106337"/>
                </a:lnTo>
                <a:lnTo>
                  <a:pt x="88011" y="105219"/>
                </a:lnTo>
                <a:lnTo>
                  <a:pt x="78917" y="102946"/>
                </a:lnTo>
                <a:close/>
              </a:path>
              <a:path w="180975" h="221615">
                <a:moveTo>
                  <a:pt x="161770" y="12330"/>
                </a:moveTo>
                <a:lnTo>
                  <a:pt x="103787" y="12330"/>
                </a:lnTo>
                <a:lnTo>
                  <a:pt x="116411" y="14731"/>
                </a:lnTo>
                <a:lnTo>
                  <a:pt x="127766" y="19711"/>
                </a:lnTo>
                <a:lnTo>
                  <a:pt x="138292" y="27722"/>
                </a:lnTo>
                <a:lnTo>
                  <a:pt x="143766" y="36862"/>
                </a:lnTo>
                <a:lnTo>
                  <a:pt x="146926" y="49290"/>
                </a:lnTo>
                <a:lnTo>
                  <a:pt x="147706" y="66165"/>
                </a:lnTo>
                <a:lnTo>
                  <a:pt x="144755" y="77250"/>
                </a:lnTo>
                <a:lnTo>
                  <a:pt x="138285" y="88276"/>
                </a:lnTo>
                <a:lnTo>
                  <a:pt x="127300" y="100027"/>
                </a:lnTo>
                <a:lnTo>
                  <a:pt x="115579" y="104761"/>
                </a:lnTo>
                <a:lnTo>
                  <a:pt x="101701" y="106337"/>
                </a:lnTo>
                <a:lnTo>
                  <a:pt x="146281" y="106337"/>
                </a:lnTo>
                <a:lnTo>
                  <a:pt x="177002" y="71070"/>
                </a:lnTo>
                <a:lnTo>
                  <a:pt x="180577" y="44150"/>
                </a:lnTo>
                <a:lnTo>
                  <a:pt x="177565" y="32212"/>
                </a:lnTo>
                <a:lnTo>
                  <a:pt x="171049" y="21324"/>
                </a:lnTo>
                <a:lnTo>
                  <a:pt x="161770" y="12330"/>
                </a:lnTo>
                <a:close/>
              </a:path>
              <a:path w="180975" h="221615">
                <a:moveTo>
                  <a:pt x="109461" y="0"/>
                </a:moveTo>
                <a:lnTo>
                  <a:pt x="104609" y="0"/>
                </a:lnTo>
                <a:lnTo>
                  <a:pt x="97472" y="203"/>
                </a:lnTo>
                <a:lnTo>
                  <a:pt x="76790" y="1046"/>
                </a:lnTo>
                <a:lnTo>
                  <a:pt x="65569" y="1316"/>
                </a:lnTo>
                <a:lnTo>
                  <a:pt x="36288" y="1499"/>
                </a:lnTo>
                <a:lnTo>
                  <a:pt x="130680" y="1499"/>
                </a:lnTo>
                <a:lnTo>
                  <a:pt x="125356" y="695"/>
                </a:lnTo>
                <a:lnTo>
                  <a:pt x="10946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429505" y="1180473"/>
            <a:ext cx="251460" cy="223520"/>
          </a:xfrm>
          <a:custGeom>
            <a:avLst/>
            <a:gdLst/>
            <a:ahLst/>
            <a:cxnLst/>
            <a:rect l="l" t="t" r="r" b="b"/>
            <a:pathLst>
              <a:path w="251459" h="223519">
                <a:moveTo>
                  <a:pt x="71881" y="9778"/>
                </a:moveTo>
                <a:lnTo>
                  <a:pt x="21081" y="9778"/>
                </a:lnTo>
                <a:lnTo>
                  <a:pt x="26873" y="11709"/>
                </a:lnTo>
                <a:lnTo>
                  <a:pt x="29742" y="18488"/>
                </a:lnTo>
                <a:lnTo>
                  <a:pt x="30876" y="27502"/>
                </a:lnTo>
                <a:lnTo>
                  <a:pt x="31559" y="41755"/>
                </a:lnTo>
                <a:lnTo>
                  <a:pt x="31741" y="57293"/>
                </a:lnTo>
                <a:lnTo>
                  <a:pt x="31795" y="174777"/>
                </a:lnTo>
                <a:lnTo>
                  <a:pt x="31924" y="183732"/>
                </a:lnTo>
                <a:lnTo>
                  <a:pt x="32630" y="196484"/>
                </a:lnTo>
                <a:lnTo>
                  <a:pt x="34186" y="209706"/>
                </a:lnTo>
                <a:lnTo>
                  <a:pt x="36911" y="223343"/>
                </a:lnTo>
                <a:lnTo>
                  <a:pt x="51201" y="220218"/>
                </a:lnTo>
                <a:lnTo>
                  <a:pt x="58731" y="216948"/>
                </a:lnTo>
                <a:lnTo>
                  <a:pt x="62865" y="211774"/>
                </a:lnTo>
                <a:lnTo>
                  <a:pt x="69597" y="202523"/>
                </a:lnTo>
                <a:lnTo>
                  <a:pt x="76572" y="192557"/>
                </a:lnTo>
                <a:lnTo>
                  <a:pt x="60617" y="192557"/>
                </a:lnTo>
                <a:lnTo>
                  <a:pt x="60739" y="46158"/>
                </a:lnTo>
                <a:lnTo>
                  <a:pt x="61145" y="31295"/>
                </a:lnTo>
                <a:lnTo>
                  <a:pt x="61969" y="20388"/>
                </a:lnTo>
                <a:lnTo>
                  <a:pt x="63169" y="14884"/>
                </a:lnTo>
                <a:lnTo>
                  <a:pt x="64884" y="11480"/>
                </a:lnTo>
                <a:lnTo>
                  <a:pt x="71881" y="9778"/>
                </a:lnTo>
                <a:close/>
              </a:path>
              <a:path w="251459" h="223519">
                <a:moveTo>
                  <a:pt x="250850" y="219556"/>
                </a:moveTo>
                <a:lnTo>
                  <a:pt x="213610" y="219556"/>
                </a:lnTo>
                <a:lnTo>
                  <a:pt x="227090" y="219734"/>
                </a:lnTo>
                <a:lnTo>
                  <a:pt x="239503" y="220089"/>
                </a:lnTo>
                <a:lnTo>
                  <a:pt x="250850" y="220624"/>
                </a:lnTo>
                <a:lnTo>
                  <a:pt x="250850" y="219556"/>
                </a:lnTo>
                <a:close/>
              </a:path>
              <a:path w="251459" h="223519">
                <a:moveTo>
                  <a:pt x="250850" y="210845"/>
                </a:moveTo>
                <a:lnTo>
                  <a:pt x="158127" y="210845"/>
                </a:lnTo>
                <a:lnTo>
                  <a:pt x="161740" y="220445"/>
                </a:lnTo>
                <a:lnTo>
                  <a:pt x="172142" y="220044"/>
                </a:lnTo>
                <a:lnTo>
                  <a:pt x="183891" y="219761"/>
                </a:lnTo>
                <a:lnTo>
                  <a:pt x="250850" y="219556"/>
                </a:lnTo>
                <a:lnTo>
                  <a:pt x="250850" y="210845"/>
                </a:lnTo>
                <a:close/>
              </a:path>
              <a:path w="251459" h="223519">
                <a:moveTo>
                  <a:pt x="219708" y="29737"/>
                </a:moveTo>
                <a:lnTo>
                  <a:pt x="190926" y="29737"/>
                </a:lnTo>
                <a:lnTo>
                  <a:pt x="190363" y="45086"/>
                </a:lnTo>
                <a:lnTo>
                  <a:pt x="190027" y="57293"/>
                </a:lnTo>
                <a:lnTo>
                  <a:pt x="189909" y="155605"/>
                </a:lnTo>
                <a:lnTo>
                  <a:pt x="189666" y="174777"/>
                </a:lnTo>
                <a:lnTo>
                  <a:pt x="178752" y="210845"/>
                </a:lnTo>
                <a:lnTo>
                  <a:pt x="228676" y="210845"/>
                </a:lnTo>
                <a:lnTo>
                  <a:pt x="219189" y="171504"/>
                </a:lnTo>
                <a:lnTo>
                  <a:pt x="219232" y="45086"/>
                </a:lnTo>
                <a:lnTo>
                  <a:pt x="219612" y="31295"/>
                </a:lnTo>
                <a:lnTo>
                  <a:pt x="219708" y="29737"/>
                </a:lnTo>
                <a:close/>
              </a:path>
              <a:path w="251459" h="223519">
                <a:moveTo>
                  <a:pt x="192087" y="0"/>
                </a:moveTo>
                <a:lnTo>
                  <a:pt x="141084" y="76276"/>
                </a:lnTo>
                <a:lnTo>
                  <a:pt x="93637" y="145427"/>
                </a:lnTo>
                <a:lnTo>
                  <a:pt x="60617" y="192557"/>
                </a:lnTo>
                <a:lnTo>
                  <a:pt x="76572" y="192557"/>
                </a:lnTo>
                <a:lnTo>
                  <a:pt x="78927" y="189192"/>
                </a:lnTo>
                <a:lnTo>
                  <a:pt x="90855" y="171780"/>
                </a:lnTo>
                <a:lnTo>
                  <a:pt x="190926" y="29737"/>
                </a:lnTo>
                <a:lnTo>
                  <a:pt x="219708" y="29737"/>
                </a:lnTo>
                <a:lnTo>
                  <a:pt x="220317" y="20820"/>
                </a:lnTo>
                <a:lnTo>
                  <a:pt x="221297" y="15506"/>
                </a:lnTo>
                <a:lnTo>
                  <a:pt x="222808" y="11683"/>
                </a:lnTo>
                <a:lnTo>
                  <a:pt x="228676" y="9778"/>
                </a:lnTo>
                <a:lnTo>
                  <a:pt x="250850" y="9778"/>
                </a:lnTo>
                <a:lnTo>
                  <a:pt x="236866" y="1092"/>
                </a:lnTo>
                <a:lnTo>
                  <a:pt x="215645" y="1092"/>
                </a:lnTo>
                <a:lnTo>
                  <a:pt x="192087" y="0"/>
                </a:lnTo>
                <a:close/>
              </a:path>
              <a:path w="251459" h="223519">
                <a:moveTo>
                  <a:pt x="0" y="0"/>
                </a:moveTo>
                <a:lnTo>
                  <a:pt x="0" y="9778"/>
                </a:lnTo>
                <a:lnTo>
                  <a:pt x="90855" y="9778"/>
                </a:lnTo>
                <a:lnTo>
                  <a:pt x="89850" y="1072"/>
                </a:lnTo>
                <a:lnTo>
                  <a:pt x="38563" y="1072"/>
                </a:lnTo>
                <a:lnTo>
                  <a:pt x="26383" y="895"/>
                </a:lnTo>
                <a:lnTo>
                  <a:pt x="13526" y="537"/>
                </a:lnTo>
                <a:lnTo>
                  <a:pt x="0" y="0"/>
                </a:lnTo>
                <a:close/>
              </a:path>
              <a:path w="251459" h="223519">
                <a:moveTo>
                  <a:pt x="235948" y="522"/>
                </a:moveTo>
                <a:lnTo>
                  <a:pt x="222512" y="949"/>
                </a:lnTo>
                <a:lnTo>
                  <a:pt x="215645" y="1092"/>
                </a:lnTo>
                <a:lnTo>
                  <a:pt x="236866" y="1092"/>
                </a:lnTo>
                <a:lnTo>
                  <a:pt x="235948" y="522"/>
                </a:lnTo>
                <a:close/>
              </a:path>
              <a:path w="251459" h="223519">
                <a:moveTo>
                  <a:pt x="89734" y="61"/>
                </a:moveTo>
                <a:lnTo>
                  <a:pt x="79622" y="510"/>
                </a:lnTo>
                <a:lnTo>
                  <a:pt x="68039" y="830"/>
                </a:lnTo>
                <a:lnTo>
                  <a:pt x="54510" y="1018"/>
                </a:lnTo>
                <a:lnTo>
                  <a:pt x="38563" y="1072"/>
                </a:lnTo>
                <a:lnTo>
                  <a:pt x="89850" y="1072"/>
                </a:lnTo>
                <a:lnTo>
                  <a:pt x="89734" y="61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688872" y="1180140"/>
            <a:ext cx="200660" cy="220979"/>
          </a:xfrm>
          <a:custGeom>
            <a:avLst/>
            <a:gdLst/>
            <a:ahLst/>
            <a:cxnLst/>
            <a:rect l="l" t="t" r="r" b="b"/>
            <a:pathLst>
              <a:path w="200659" h="220980">
                <a:moveTo>
                  <a:pt x="99473" y="0"/>
                </a:moveTo>
                <a:lnTo>
                  <a:pt x="61320" y="3611"/>
                </a:lnTo>
                <a:lnTo>
                  <a:pt x="27344" y="36412"/>
                </a:lnTo>
                <a:lnTo>
                  <a:pt x="26163" y="51184"/>
                </a:lnTo>
                <a:lnTo>
                  <a:pt x="28448" y="63759"/>
                </a:lnTo>
                <a:lnTo>
                  <a:pt x="61440" y="102149"/>
                </a:lnTo>
                <a:lnTo>
                  <a:pt x="70681" y="108982"/>
                </a:lnTo>
                <a:lnTo>
                  <a:pt x="81160" y="117916"/>
                </a:lnTo>
                <a:lnTo>
                  <a:pt x="20002" y="198472"/>
                </a:lnTo>
                <a:lnTo>
                  <a:pt x="5892" y="211184"/>
                </a:lnTo>
                <a:lnTo>
                  <a:pt x="0" y="211184"/>
                </a:lnTo>
                <a:lnTo>
                  <a:pt x="0" y="220951"/>
                </a:lnTo>
                <a:lnTo>
                  <a:pt x="8585" y="220214"/>
                </a:lnTo>
                <a:lnTo>
                  <a:pt x="16078" y="219859"/>
                </a:lnTo>
                <a:lnTo>
                  <a:pt x="41893" y="219859"/>
                </a:lnTo>
                <a:lnTo>
                  <a:pt x="96528" y="146078"/>
                </a:lnTo>
                <a:lnTo>
                  <a:pt x="104214" y="136103"/>
                </a:lnTo>
                <a:lnTo>
                  <a:pt x="112160" y="126241"/>
                </a:lnTo>
                <a:lnTo>
                  <a:pt x="120365" y="116492"/>
                </a:lnTo>
                <a:lnTo>
                  <a:pt x="128828" y="106854"/>
                </a:lnTo>
                <a:lnTo>
                  <a:pt x="127506" y="102345"/>
                </a:lnTo>
                <a:lnTo>
                  <a:pt x="116839" y="102345"/>
                </a:lnTo>
                <a:lnTo>
                  <a:pt x="107830" y="102149"/>
                </a:lnTo>
                <a:lnTo>
                  <a:pt x="65021" y="78698"/>
                </a:lnTo>
                <a:lnTo>
                  <a:pt x="58750" y="53047"/>
                </a:lnTo>
                <a:lnTo>
                  <a:pt x="60341" y="40695"/>
                </a:lnTo>
                <a:lnTo>
                  <a:pt x="97761" y="11908"/>
                </a:lnTo>
                <a:lnTo>
                  <a:pt x="115057" y="11279"/>
                </a:lnTo>
                <a:lnTo>
                  <a:pt x="177899" y="11279"/>
                </a:lnTo>
                <a:lnTo>
                  <a:pt x="181698" y="10118"/>
                </a:lnTo>
                <a:lnTo>
                  <a:pt x="200609" y="10118"/>
                </a:lnTo>
                <a:lnTo>
                  <a:pt x="189292" y="1393"/>
                </a:lnTo>
                <a:lnTo>
                  <a:pt x="151717" y="1393"/>
                </a:lnTo>
                <a:lnTo>
                  <a:pt x="140163" y="1116"/>
                </a:lnTo>
                <a:lnTo>
                  <a:pt x="111579" y="177"/>
                </a:lnTo>
                <a:lnTo>
                  <a:pt x="99473" y="0"/>
                </a:lnTo>
                <a:close/>
              </a:path>
              <a:path w="200659" h="220980">
                <a:moveTo>
                  <a:pt x="41893" y="219859"/>
                </a:moveTo>
                <a:lnTo>
                  <a:pt x="28359" y="219859"/>
                </a:lnTo>
                <a:lnTo>
                  <a:pt x="34569" y="220214"/>
                </a:lnTo>
                <a:lnTo>
                  <a:pt x="41084" y="220951"/>
                </a:lnTo>
                <a:lnTo>
                  <a:pt x="41893" y="219859"/>
                </a:lnTo>
                <a:close/>
              </a:path>
              <a:path w="200659" h="220980">
                <a:moveTo>
                  <a:pt x="200609" y="219906"/>
                </a:moveTo>
                <a:lnTo>
                  <a:pt x="158942" y="219906"/>
                </a:lnTo>
                <a:lnTo>
                  <a:pt x="200609" y="220951"/>
                </a:lnTo>
                <a:lnTo>
                  <a:pt x="200609" y="219906"/>
                </a:lnTo>
                <a:close/>
              </a:path>
              <a:path w="200659" h="220980">
                <a:moveTo>
                  <a:pt x="200609" y="211184"/>
                </a:moveTo>
                <a:lnTo>
                  <a:pt x="109766" y="211184"/>
                </a:lnTo>
                <a:lnTo>
                  <a:pt x="120989" y="220511"/>
                </a:lnTo>
                <a:lnTo>
                  <a:pt x="133323" y="220152"/>
                </a:lnTo>
                <a:lnTo>
                  <a:pt x="145749" y="219949"/>
                </a:lnTo>
                <a:lnTo>
                  <a:pt x="200609" y="219906"/>
                </a:lnTo>
                <a:lnTo>
                  <a:pt x="200609" y="211184"/>
                </a:lnTo>
                <a:close/>
              </a:path>
              <a:path w="200659" h="220980">
                <a:moveTo>
                  <a:pt x="177899" y="11279"/>
                </a:moveTo>
                <a:lnTo>
                  <a:pt x="115057" y="11279"/>
                </a:lnTo>
                <a:lnTo>
                  <a:pt x="127380" y="13675"/>
                </a:lnTo>
                <a:lnTo>
                  <a:pt x="139821" y="18753"/>
                </a:lnTo>
                <a:lnTo>
                  <a:pt x="140577" y="30876"/>
                </a:lnTo>
                <a:lnTo>
                  <a:pt x="141114" y="43398"/>
                </a:lnTo>
                <a:lnTo>
                  <a:pt x="141307" y="51184"/>
                </a:lnTo>
                <a:lnTo>
                  <a:pt x="141404" y="165037"/>
                </a:lnTo>
                <a:lnTo>
                  <a:pt x="141175" y="178552"/>
                </a:lnTo>
                <a:lnTo>
                  <a:pt x="131470" y="211184"/>
                </a:lnTo>
                <a:lnTo>
                  <a:pt x="180098" y="211184"/>
                </a:lnTo>
                <a:lnTo>
                  <a:pt x="170794" y="165037"/>
                </a:lnTo>
                <a:lnTo>
                  <a:pt x="170858" y="51184"/>
                </a:lnTo>
                <a:lnTo>
                  <a:pt x="175463" y="12023"/>
                </a:lnTo>
                <a:lnTo>
                  <a:pt x="177899" y="11279"/>
                </a:lnTo>
                <a:close/>
              </a:path>
              <a:path w="200659" h="220980">
                <a:moveTo>
                  <a:pt x="127279" y="101571"/>
                </a:moveTo>
                <a:lnTo>
                  <a:pt x="121284" y="102091"/>
                </a:lnTo>
                <a:lnTo>
                  <a:pt x="116839" y="102345"/>
                </a:lnTo>
                <a:lnTo>
                  <a:pt x="127506" y="102345"/>
                </a:lnTo>
                <a:lnTo>
                  <a:pt x="127279" y="101571"/>
                </a:lnTo>
                <a:close/>
              </a:path>
              <a:path w="200659" h="220980">
                <a:moveTo>
                  <a:pt x="188479" y="766"/>
                </a:moveTo>
                <a:lnTo>
                  <a:pt x="175502" y="1131"/>
                </a:lnTo>
                <a:lnTo>
                  <a:pt x="163419" y="1341"/>
                </a:lnTo>
                <a:lnTo>
                  <a:pt x="151717" y="1393"/>
                </a:lnTo>
                <a:lnTo>
                  <a:pt x="189292" y="1393"/>
                </a:lnTo>
                <a:lnTo>
                  <a:pt x="188479" y="76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985124" y="1177397"/>
            <a:ext cx="2614268" cy="2267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869339" y="1558397"/>
            <a:ext cx="2546993" cy="2779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84340" y="2322864"/>
            <a:ext cx="161290" cy="221615"/>
          </a:xfrm>
          <a:custGeom>
            <a:avLst/>
            <a:gdLst/>
            <a:ahLst/>
            <a:cxnLst/>
            <a:rect l="l" t="t" r="r" b="b"/>
            <a:pathLst>
              <a:path w="161290" h="221614">
                <a:moveTo>
                  <a:pt x="92722" y="220182"/>
                </a:moveTo>
                <a:lnTo>
                  <a:pt x="53298" y="220182"/>
                </a:lnTo>
                <a:lnTo>
                  <a:pt x="65212" y="220373"/>
                </a:lnTo>
                <a:lnTo>
                  <a:pt x="92722" y="221233"/>
                </a:lnTo>
                <a:lnTo>
                  <a:pt x="92722" y="220182"/>
                </a:lnTo>
                <a:close/>
              </a:path>
              <a:path w="161290" h="221614">
                <a:moveTo>
                  <a:pt x="92722" y="211454"/>
                </a:moveTo>
                <a:lnTo>
                  <a:pt x="0" y="211454"/>
                </a:lnTo>
                <a:lnTo>
                  <a:pt x="2467" y="221132"/>
                </a:lnTo>
                <a:lnTo>
                  <a:pt x="14632" y="220696"/>
                </a:lnTo>
                <a:lnTo>
                  <a:pt x="26733" y="220392"/>
                </a:lnTo>
                <a:lnTo>
                  <a:pt x="39408" y="220220"/>
                </a:lnTo>
                <a:lnTo>
                  <a:pt x="92722" y="220182"/>
                </a:lnTo>
                <a:lnTo>
                  <a:pt x="92722" y="211454"/>
                </a:lnTo>
                <a:close/>
              </a:path>
              <a:path w="161290" h="221614">
                <a:moveTo>
                  <a:pt x="0" y="609"/>
                </a:moveTo>
                <a:lnTo>
                  <a:pt x="0" y="10388"/>
                </a:lnTo>
                <a:lnTo>
                  <a:pt x="22326" y="10388"/>
                </a:lnTo>
                <a:lnTo>
                  <a:pt x="28549" y="13042"/>
                </a:lnTo>
                <a:lnTo>
                  <a:pt x="30702" y="23490"/>
                </a:lnTo>
                <a:lnTo>
                  <a:pt x="31516" y="35339"/>
                </a:lnTo>
                <a:lnTo>
                  <a:pt x="31788" y="52209"/>
                </a:lnTo>
                <a:lnTo>
                  <a:pt x="31545" y="185647"/>
                </a:lnTo>
                <a:lnTo>
                  <a:pt x="30695" y="198640"/>
                </a:lnTo>
                <a:lnTo>
                  <a:pt x="29235" y="205651"/>
                </a:lnTo>
                <a:lnTo>
                  <a:pt x="27520" y="209524"/>
                </a:lnTo>
                <a:lnTo>
                  <a:pt x="21920" y="211454"/>
                </a:lnTo>
                <a:lnTo>
                  <a:pt x="72402" y="211454"/>
                </a:lnTo>
                <a:lnTo>
                  <a:pt x="66611" y="209664"/>
                </a:lnTo>
                <a:lnTo>
                  <a:pt x="62524" y="200037"/>
                </a:lnTo>
                <a:lnTo>
                  <a:pt x="61332" y="187594"/>
                </a:lnTo>
                <a:lnTo>
                  <a:pt x="60934" y="169011"/>
                </a:lnTo>
                <a:lnTo>
                  <a:pt x="61278" y="41419"/>
                </a:lnTo>
                <a:lnTo>
                  <a:pt x="91204" y="14169"/>
                </a:lnTo>
                <a:lnTo>
                  <a:pt x="158748" y="14098"/>
                </a:lnTo>
                <a:lnTo>
                  <a:pt x="159179" y="10710"/>
                </a:lnTo>
                <a:lnTo>
                  <a:pt x="161057" y="1674"/>
                </a:lnTo>
                <a:lnTo>
                  <a:pt x="38682" y="1674"/>
                </a:lnTo>
                <a:lnTo>
                  <a:pt x="26503" y="1491"/>
                </a:lnTo>
                <a:lnTo>
                  <a:pt x="13609" y="1135"/>
                </a:lnTo>
                <a:lnTo>
                  <a:pt x="0" y="609"/>
                </a:lnTo>
                <a:close/>
              </a:path>
              <a:path w="161290" h="221614">
                <a:moveTo>
                  <a:pt x="158748" y="14098"/>
                </a:moveTo>
                <a:lnTo>
                  <a:pt x="106506" y="14098"/>
                </a:lnTo>
                <a:lnTo>
                  <a:pt x="119245" y="15293"/>
                </a:lnTo>
                <a:lnTo>
                  <a:pt x="131545" y="18029"/>
                </a:lnTo>
                <a:lnTo>
                  <a:pt x="143496" y="22726"/>
                </a:lnTo>
                <a:lnTo>
                  <a:pt x="145415" y="34777"/>
                </a:lnTo>
                <a:lnTo>
                  <a:pt x="146507" y="48361"/>
                </a:lnTo>
                <a:lnTo>
                  <a:pt x="156734" y="36631"/>
                </a:lnTo>
                <a:lnTo>
                  <a:pt x="157683" y="22484"/>
                </a:lnTo>
                <a:lnTo>
                  <a:pt x="158748" y="14098"/>
                </a:lnTo>
                <a:close/>
              </a:path>
              <a:path w="161290" h="221614">
                <a:moveTo>
                  <a:pt x="135661" y="0"/>
                </a:moveTo>
                <a:lnTo>
                  <a:pt x="38682" y="1674"/>
                </a:lnTo>
                <a:lnTo>
                  <a:pt x="161057" y="1674"/>
                </a:lnTo>
                <a:lnTo>
                  <a:pt x="161135" y="1299"/>
                </a:lnTo>
                <a:lnTo>
                  <a:pt x="149238" y="327"/>
                </a:lnTo>
                <a:lnTo>
                  <a:pt x="13566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363716" y="2394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532232" y="2393550"/>
            <a:ext cx="172720" cy="234950"/>
          </a:xfrm>
          <a:custGeom>
            <a:avLst/>
            <a:gdLst/>
            <a:ahLst/>
            <a:cxnLst/>
            <a:rect l="l" t="t" r="r" b="b"/>
            <a:pathLst>
              <a:path w="172720" h="234950">
                <a:moveTo>
                  <a:pt x="81394" y="233655"/>
                </a:moveTo>
                <a:lnTo>
                  <a:pt x="41713" y="233655"/>
                </a:lnTo>
                <a:lnTo>
                  <a:pt x="52210" y="233821"/>
                </a:lnTo>
                <a:lnTo>
                  <a:pt x="81394" y="234721"/>
                </a:lnTo>
                <a:lnTo>
                  <a:pt x="81394" y="233655"/>
                </a:lnTo>
                <a:close/>
              </a:path>
              <a:path w="172720" h="234950">
                <a:moveTo>
                  <a:pt x="81394" y="226034"/>
                </a:moveTo>
                <a:lnTo>
                  <a:pt x="0" y="226034"/>
                </a:lnTo>
                <a:lnTo>
                  <a:pt x="3991" y="234540"/>
                </a:lnTo>
                <a:lnTo>
                  <a:pt x="17173" y="234040"/>
                </a:lnTo>
                <a:lnTo>
                  <a:pt x="29558" y="233745"/>
                </a:lnTo>
                <a:lnTo>
                  <a:pt x="81394" y="233655"/>
                </a:lnTo>
                <a:lnTo>
                  <a:pt x="81394" y="226034"/>
                </a:lnTo>
                <a:close/>
              </a:path>
              <a:path w="172720" h="234950">
                <a:moveTo>
                  <a:pt x="53581" y="0"/>
                </a:moveTo>
                <a:lnTo>
                  <a:pt x="51930" y="0"/>
                </a:lnTo>
                <a:lnTo>
                  <a:pt x="37386" y="5238"/>
                </a:lnTo>
                <a:lnTo>
                  <a:pt x="25058" y="8397"/>
                </a:lnTo>
                <a:lnTo>
                  <a:pt x="12594" y="10834"/>
                </a:lnTo>
                <a:lnTo>
                  <a:pt x="0" y="12547"/>
                </a:lnTo>
                <a:lnTo>
                  <a:pt x="0" y="22174"/>
                </a:lnTo>
                <a:lnTo>
                  <a:pt x="17983" y="22174"/>
                </a:lnTo>
                <a:lnTo>
                  <a:pt x="21729" y="22872"/>
                </a:lnTo>
                <a:lnTo>
                  <a:pt x="27481" y="183704"/>
                </a:lnTo>
                <a:lnTo>
                  <a:pt x="27398" y="192206"/>
                </a:lnTo>
                <a:lnTo>
                  <a:pt x="19278" y="226034"/>
                </a:lnTo>
                <a:lnTo>
                  <a:pt x="65684" y="226034"/>
                </a:lnTo>
                <a:lnTo>
                  <a:pt x="53862" y="183704"/>
                </a:lnTo>
                <a:lnTo>
                  <a:pt x="53797" y="145262"/>
                </a:lnTo>
                <a:lnTo>
                  <a:pt x="114140" y="145262"/>
                </a:lnTo>
                <a:lnTo>
                  <a:pt x="121450" y="140144"/>
                </a:lnTo>
                <a:lnTo>
                  <a:pt x="125084" y="137515"/>
                </a:lnTo>
                <a:lnTo>
                  <a:pt x="87337" y="137515"/>
                </a:lnTo>
                <a:lnTo>
                  <a:pt x="80213" y="135953"/>
                </a:lnTo>
                <a:lnTo>
                  <a:pt x="67005" y="129755"/>
                </a:lnTo>
                <a:lnTo>
                  <a:pt x="60401" y="124498"/>
                </a:lnTo>
                <a:lnTo>
                  <a:pt x="53797" y="117055"/>
                </a:lnTo>
                <a:lnTo>
                  <a:pt x="53823" y="55965"/>
                </a:lnTo>
                <a:lnTo>
                  <a:pt x="54254" y="48996"/>
                </a:lnTo>
                <a:lnTo>
                  <a:pt x="56426" y="42481"/>
                </a:lnTo>
                <a:lnTo>
                  <a:pt x="59270" y="38430"/>
                </a:lnTo>
                <a:lnTo>
                  <a:pt x="65983" y="31775"/>
                </a:lnTo>
                <a:lnTo>
                  <a:pt x="53797" y="31775"/>
                </a:lnTo>
                <a:lnTo>
                  <a:pt x="53972" y="19989"/>
                </a:lnTo>
                <a:lnTo>
                  <a:pt x="54303" y="8397"/>
                </a:lnTo>
                <a:lnTo>
                  <a:pt x="54419" y="1447"/>
                </a:lnTo>
                <a:lnTo>
                  <a:pt x="53581" y="0"/>
                </a:lnTo>
                <a:close/>
              </a:path>
              <a:path w="172720" h="234950">
                <a:moveTo>
                  <a:pt x="114140" y="145262"/>
                </a:moveTo>
                <a:lnTo>
                  <a:pt x="53797" y="145262"/>
                </a:lnTo>
                <a:lnTo>
                  <a:pt x="59677" y="147954"/>
                </a:lnTo>
                <a:lnTo>
                  <a:pt x="65303" y="149999"/>
                </a:lnTo>
                <a:lnTo>
                  <a:pt x="76047" y="152780"/>
                </a:lnTo>
                <a:lnTo>
                  <a:pt x="81140" y="153479"/>
                </a:lnTo>
                <a:lnTo>
                  <a:pt x="92189" y="153479"/>
                </a:lnTo>
                <a:lnTo>
                  <a:pt x="97688" y="152628"/>
                </a:lnTo>
                <a:lnTo>
                  <a:pt x="107289" y="149212"/>
                </a:lnTo>
                <a:lnTo>
                  <a:pt x="113614" y="145630"/>
                </a:lnTo>
                <a:lnTo>
                  <a:pt x="114140" y="145262"/>
                </a:lnTo>
                <a:close/>
              </a:path>
              <a:path w="172720" h="234950">
                <a:moveTo>
                  <a:pt x="156119" y="19989"/>
                </a:moveTo>
                <a:lnTo>
                  <a:pt x="91249" y="19989"/>
                </a:lnTo>
                <a:lnTo>
                  <a:pt x="99613" y="20038"/>
                </a:lnTo>
                <a:lnTo>
                  <a:pt x="111485" y="22207"/>
                </a:lnTo>
                <a:lnTo>
                  <a:pt x="140294" y="47765"/>
                </a:lnTo>
                <a:lnTo>
                  <a:pt x="144715" y="86503"/>
                </a:lnTo>
                <a:lnTo>
                  <a:pt x="142080" y="98606"/>
                </a:lnTo>
                <a:lnTo>
                  <a:pt x="120474" y="130687"/>
                </a:lnTo>
                <a:lnTo>
                  <a:pt x="94957" y="137515"/>
                </a:lnTo>
                <a:lnTo>
                  <a:pt x="125084" y="137515"/>
                </a:lnTo>
                <a:lnTo>
                  <a:pt x="127647" y="135661"/>
                </a:lnTo>
                <a:lnTo>
                  <a:pt x="138696" y="128727"/>
                </a:lnTo>
                <a:lnTo>
                  <a:pt x="144995" y="124650"/>
                </a:lnTo>
                <a:lnTo>
                  <a:pt x="169885" y="82940"/>
                </a:lnTo>
                <a:lnTo>
                  <a:pt x="172248" y="56787"/>
                </a:lnTo>
                <a:lnTo>
                  <a:pt x="170446" y="45234"/>
                </a:lnTo>
                <a:lnTo>
                  <a:pt x="166160" y="34100"/>
                </a:lnTo>
                <a:lnTo>
                  <a:pt x="158871" y="22945"/>
                </a:lnTo>
                <a:lnTo>
                  <a:pt x="156119" y="19989"/>
                </a:lnTo>
                <a:close/>
              </a:path>
              <a:path w="172720" h="234950">
                <a:moveTo>
                  <a:pt x="110769" y="469"/>
                </a:moveTo>
                <a:lnTo>
                  <a:pt x="102628" y="469"/>
                </a:lnTo>
                <a:lnTo>
                  <a:pt x="95491" y="1447"/>
                </a:lnTo>
                <a:lnTo>
                  <a:pt x="85585" y="4648"/>
                </a:lnTo>
                <a:lnTo>
                  <a:pt x="80949" y="7708"/>
                </a:lnTo>
                <a:lnTo>
                  <a:pt x="53797" y="31775"/>
                </a:lnTo>
                <a:lnTo>
                  <a:pt x="65983" y="31775"/>
                </a:lnTo>
                <a:lnTo>
                  <a:pt x="68135" y="29641"/>
                </a:lnTo>
                <a:lnTo>
                  <a:pt x="73317" y="26200"/>
                </a:lnTo>
                <a:lnTo>
                  <a:pt x="85191" y="21234"/>
                </a:lnTo>
                <a:lnTo>
                  <a:pt x="91249" y="19989"/>
                </a:lnTo>
                <a:lnTo>
                  <a:pt x="156119" y="19989"/>
                </a:lnTo>
                <a:lnTo>
                  <a:pt x="148059" y="11330"/>
                </a:lnTo>
                <a:lnTo>
                  <a:pt x="137123" y="5298"/>
                </a:lnTo>
                <a:lnTo>
                  <a:pt x="124691" y="1677"/>
                </a:lnTo>
                <a:lnTo>
                  <a:pt x="110769" y="46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725557" y="2394381"/>
            <a:ext cx="133985" cy="153035"/>
          </a:xfrm>
          <a:custGeom>
            <a:avLst/>
            <a:gdLst/>
            <a:ahLst/>
            <a:cxnLst/>
            <a:rect l="l" t="t" r="r" b="b"/>
            <a:pathLst>
              <a:path w="133984" h="153035">
                <a:moveTo>
                  <a:pt x="69616" y="0"/>
                </a:moveTo>
                <a:lnTo>
                  <a:pt x="32581" y="13192"/>
                </a:lnTo>
                <a:lnTo>
                  <a:pt x="6907" y="41736"/>
                </a:lnTo>
                <a:lnTo>
                  <a:pt x="0" y="80232"/>
                </a:lnTo>
                <a:lnTo>
                  <a:pt x="955" y="92996"/>
                </a:lnTo>
                <a:lnTo>
                  <a:pt x="25445" y="138462"/>
                </a:lnTo>
                <a:lnTo>
                  <a:pt x="75705" y="152657"/>
                </a:lnTo>
                <a:lnTo>
                  <a:pt x="87710" y="151283"/>
                </a:lnTo>
                <a:lnTo>
                  <a:pt x="101301" y="148166"/>
                </a:lnTo>
                <a:lnTo>
                  <a:pt x="113118" y="143772"/>
                </a:lnTo>
                <a:lnTo>
                  <a:pt x="124629" y="137922"/>
                </a:lnTo>
                <a:lnTo>
                  <a:pt x="125338" y="136063"/>
                </a:lnTo>
                <a:lnTo>
                  <a:pt x="89745" y="136063"/>
                </a:lnTo>
                <a:lnTo>
                  <a:pt x="72743" y="135750"/>
                </a:lnTo>
                <a:lnTo>
                  <a:pt x="39363" y="113311"/>
                </a:lnTo>
                <a:lnTo>
                  <a:pt x="29608" y="74676"/>
                </a:lnTo>
                <a:lnTo>
                  <a:pt x="78020" y="74638"/>
                </a:lnTo>
                <a:lnTo>
                  <a:pt x="92063" y="74424"/>
                </a:lnTo>
                <a:lnTo>
                  <a:pt x="133786" y="70180"/>
                </a:lnTo>
                <a:lnTo>
                  <a:pt x="133671" y="64135"/>
                </a:lnTo>
                <a:lnTo>
                  <a:pt x="90682" y="64135"/>
                </a:lnTo>
                <a:lnTo>
                  <a:pt x="67002" y="64047"/>
                </a:lnTo>
                <a:lnTo>
                  <a:pt x="54071" y="63836"/>
                </a:lnTo>
                <a:lnTo>
                  <a:pt x="41709" y="63501"/>
                </a:lnTo>
                <a:lnTo>
                  <a:pt x="29913" y="63042"/>
                </a:lnTo>
                <a:lnTo>
                  <a:pt x="30335" y="54356"/>
                </a:lnTo>
                <a:lnTo>
                  <a:pt x="55114" y="13007"/>
                </a:lnTo>
                <a:lnTo>
                  <a:pt x="68356" y="10807"/>
                </a:lnTo>
                <a:lnTo>
                  <a:pt x="111652" y="10807"/>
                </a:lnTo>
                <a:lnTo>
                  <a:pt x="109065" y="8754"/>
                </a:lnTo>
                <a:lnTo>
                  <a:pt x="98398" y="3800"/>
                </a:lnTo>
                <a:lnTo>
                  <a:pt x="85400" y="876"/>
                </a:lnTo>
                <a:lnTo>
                  <a:pt x="69616" y="0"/>
                </a:lnTo>
                <a:close/>
              </a:path>
              <a:path w="133984" h="153035">
                <a:moveTo>
                  <a:pt x="124253" y="124342"/>
                </a:moveTo>
                <a:lnTo>
                  <a:pt x="114093" y="129752"/>
                </a:lnTo>
                <a:lnTo>
                  <a:pt x="100503" y="134749"/>
                </a:lnTo>
                <a:lnTo>
                  <a:pt x="89745" y="136063"/>
                </a:lnTo>
                <a:lnTo>
                  <a:pt x="125338" y="136063"/>
                </a:lnTo>
                <a:lnTo>
                  <a:pt x="129595" y="124904"/>
                </a:lnTo>
                <a:lnTo>
                  <a:pt x="124253" y="124342"/>
                </a:lnTo>
                <a:close/>
              </a:path>
              <a:path w="133984" h="153035">
                <a:moveTo>
                  <a:pt x="111652" y="10807"/>
                </a:moveTo>
                <a:lnTo>
                  <a:pt x="75798" y="10807"/>
                </a:lnTo>
                <a:lnTo>
                  <a:pt x="82364" y="12484"/>
                </a:lnTo>
                <a:lnTo>
                  <a:pt x="93730" y="19202"/>
                </a:lnTo>
                <a:lnTo>
                  <a:pt x="105402" y="63042"/>
                </a:lnTo>
                <a:lnTo>
                  <a:pt x="98175" y="63766"/>
                </a:lnTo>
                <a:lnTo>
                  <a:pt x="90682" y="64135"/>
                </a:lnTo>
                <a:lnTo>
                  <a:pt x="133671" y="64135"/>
                </a:lnTo>
                <a:lnTo>
                  <a:pt x="133392" y="49501"/>
                </a:lnTo>
                <a:lnTo>
                  <a:pt x="130492" y="36495"/>
                </a:lnTo>
                <a:lnTo>
                  <a:pt x="125319" y="25245"/>
                </a:lnTo>
                <a:lnTo>
                  <a:pt x="117851" y="15725"/>
                </a:lnTo>
                <a:lnTo>
                  <a:pt x="111652" y="1080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868318" y="2397273"/>
            <a:ext cx="173990" cy="149225"/>
          </a:xfrm>
          <a:custGeom>
            <a:avLst/>
            <a:gdLst/>
            <a:ahLst/>
            <a:cxnLst/>
            <a:rect l="l" t="t" r="r" b="b"/>
            <a:pathLst>
              <a:path w="173990" h="149225">
                <a:moveTo>
                  <a:pt x="3568" y="121856"/>
                </a:moveTo>
                <a:lnTo>
                  <a:pt x="0" y="123558"/>
                </a:lnTo>
                <a:lnTo>
                  <a:pt x="83" y="125751"/>
                </a:lnTo>
                <a:lnTo>
                  <a:pt x="266" y="128841"/>
                </a:lnTo>
                <a:lnTo>
                  <a:pt x="747" y="132651"/>
                </a:lnTo>
                <a:lnTo>
                  <a:pt x="840" y="137096"/>
                </a:lnTo>
                <a:lnTo>
                  <a:pt x="782" y="137820"/>
                </a:lnTo>
                <a:lnTo>
                  <a:pt x="469" y="140766"/>
                </a:lnTo>
                <a:lnTo>
                  <a:pt x="0" y="146824"/>
                </a:lnTo>
                <a:lnTo>
                  <a:pt x="4762" y="148259"/>
                </a:lnTo>
                <a:lnTo>
                  <a:pt x="8801" y="148971"/>
                </a:lnTo>
                <a:lnTo>
                  <a:pt x="16119" y="148629"/>
                </a:lnTo>
                <a:lnTo>
                  <a:pt x="26902" y="144461"/>
                </a:lnTo>
                <a:lnTo>
                  <a:pt x="39091" y="134981"/>
                </a:lnTo>
                <a:lnTo>
                  <a:pt x="42841" y="130073"/>
                </a:lnTo>
                <a:lnTo>
                  <a:pt x="12979" y="130073"/>
                </a:lnTo>
                <a:lnTo>
                  <a:pt x="7810" y="127330"/>
                </a:lnTo>
                <a:lnTo>
                  <a:pt x="3568" y="121856"/>
                </a:lnTo>
                <a:close/>
              </a:path>
              <a:path w="173990" h="149225">
                <a:moveTo>
                  <a:pt x="173634" y="145745"/>
                </a:moveTo>
                <a:lnTo>
                  <a:pt x="134889" y="145745"/>
                </a:lnTo>
                <a:lnTo>
                  <a:pt x="146637" y="145911"/>
                </a:lnTo>
                <a:lnTo>
                  <a:pt x="159552" y="146269"/>
                </a:lnTo>
                <a:lnTo>
                  <a:pt x="173634" y="146824"/>
                </a:lnTo>
                <a:lnTo>
                  <a:pt x="173634" y="145745"/>
                </a:lnTo>
                <a:close/>
              </a:path>
              <a:path w="173990" h="149225">
                <a:moveTo>
                  <a:pt x="173634" y="137820"/>
                </a:moveTo>
                <a:lnTo>
                  <a:pt x="94729" y="137820"/>
                </a:lnTo>
                <a:lnTo>
                  <a:pt x="96797" y="146713"/>
                </a:lnTo>
                <a:lnTo>
                  <a:pt x="109164" y="146165"/>
                </a:lnTo>
                <a:lnTo>
                  <a:pt x="121601" y="145844"/>
                </a:lnTo>
                <a:lnTo>
                  <a:pt x="173634" y="145745"/>
                </a:lnTo>
                <a:lnTo>
                  <a:pt x="173634" y="137820"/>
                </a:lnTo>
                <a:close/>
              </a:path>
              <a:path w="173990" h="149225">
                <a:moveTo>
                  <a:pt x="173634" y="8976"/>
                </a:moveTo>
                <a:lnTo>
                  <a:pt x="81752" y="8976"/>
                </a:lnTo>
                <a:lnTo>
                  <a:pt x="98242" y="8979"/>
                </a:lnTo>
                <a:lnTo>
                  <a:pt x="111051" y="9496"/>
                </a:lnTo>
                <a:lnTo>
                  <a:pt x="121081" y="10375"/>
                </a:lnTo>
                <a:lnTo>
                  <a:pt x="121022" y="99975"/>
                </a:lnTo>
                <a:lnTo>
                  <a:pt x="120800" y="114659"/>
                </a:lnTo>
                <a:lnTo>
                  <a:pt x="113233" y="137820"/>
                </a:lnTo>
                <a:lnTo>
                  <a:pt x="157365" y="137820"/>
                </a:lnTo>
                <a:lnTo>
                  <a:pt x="147425" y="106891"/>
                </a:lnTo>
                <a:lnTo>
                  <a:pt x="147494" y="32770"/>
                </a:lnTo>
                <a:lnTo>
                  <a:pt x="147709" y="22744"/>
                </a:lnTo>
                <a:lnTo>
                  <a:pt x="147980" y="17195"/>
                </a:lnTo>
                <a:lnTo>
                  <a:pt x="148450" y="11734"/>
                </a:lnTo>
                <a:lnTo>
                  <a:pt x="153327" y="8991"/>
                </a:lnTo>
                <a:lnTo>
                  <a:pt x="173634" y="8991"/>
                </a:lnTo>
                <a:close/>
              </a:path>
              <a:path w="173990" h="149225">
                <a:moveTo>
                  <a:pt x="19380" y="0"/>
                </a:moveTo>
                <a:lnTo>
                  <a:pt x="19380" y="8991"/>
                </a:lnTo>
                <a:lnTo>
                  <a:pt x="38506" y="8991"/>
                </a:lnTo>
                <a:lnTo>
                  <a:pt x="43002" y="10718"/>
                </a:lnTo>
                <a:lnTo>
                  <a:pt x="44043" y="14215"/>
                </a:lnTo>
                <a:lnTo>
                  <a:pt x="45204" y="22744"/>
                </a:lnTo>
                <a:lnTo>
                  <a:pt x="45431" y="32770"/>
                </a:lnTo>
                <a:lnTo>
                  <a:pt x="45496" y="46660"/>
                </a:lnTo>
                <a:lnTo>
                  <a:pt x="45359" y="57215"/>
                </a:lnTo>
                <a:lnTo>
                  <a:pt x="42542" y="97481"/>
                </a:lnTo>
                <a:lnTo>
                  <a:pt x="19075" y="130073"/>
                </a:lnTo>
                <a:lnTo>
                  <a:pt x="42841" y="130073"/>
                </a:lnTo>
                <a:lnTo>
                  <a:pt x="56200" y="92398"/>
                </a:lnTo>
                <a:lnTo>
                  <a:pt x="59077" y="44378"/>
                </a:lnTo>
                <a:lnTo>
                  <a:pt x="59937" y="9727"/>
                </a:lnTo>
                <a:lnTo>
                  <a:pt x="69948" y="9238"/>
                </a:lnTo>
                <a:lnTo>
                  <a:pt x="81752" y="8976"/>
                </a:lnTo>
                <a:lnTo>
                  <a:pt x="173634" y="8976"/>
                </a:lnTo>
                <a:lnTo>
                  <a:pt x="173634" y="1091"/>
                </a:lnTo>
                <a:lnTo>
                  <a:pt x="57656" y="1091"/>
                </a:lnTo>
                <a:lnTo>
                  <a:pt x="46529" y="957"/>
                </a:lnTo>
                <a:lnTo>
                  <a:pt x="33772" y="592"/>
                </a:lnTo>
                <a:lnTo>
                  <a:pt x="19380" y="0"/>
                </a:lnTo>
                <a:close/>
              </a:path>
              <a:path w="173990" h="149225">
                <a:moveTo>
                  <a:pt x="173634" y="0"/>
                </a:moveTo>
                <a:lnTo>
                  <a:pt x="140910" y="995"/>
                </a:lnTo>
                <a:lnTo>
                  <a:pt x="57656" y="1091"/>
                </a:lnTo>
                <a:lnTo>
                  <a:pt x="173634" y="1091"/>
                </a:lnTo>
                <a:lnTo>
                  <a:pt x="173634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58491" y="2394169"/>
            <a:ext cx="140970" cy="153035"/>
          </a:xfrm>
          <a:custGeom>
            <a:avLst/>
            <a:gdLst/>
            <a:ahLst/>
            <a:cxnLst/>
            <a:rect l="l" t="t" r="r" b="b"/>
            <a:pathLst>
              <a:path w="140970" h="153035">
                <a:moveTo>
                  <a:pt x="106497" y="15976"/>
                </a:moveTo>
                <a:lnTo>
                  <a:pt x="48900" y="15976"/>
                </a:lnTo>
                <a:lnTo>
                  <a:pt x="62277" y="16612"/>
                </a:lnTo>
                <a:lnTo>
                  <a:pt x="74512" y="20665"/>
                </a:lnTo>
                <a:lnTo>
                  <a:pt x="84220" y="28567"/>
                </a:lnTo>
                <a:lnTo>
                  <a:pt x="88183" y="36246"/>
                </a:lnTo>
                <a:lnTo>
                  <a:pt x="87370" y="46608"/>
                </a:lnTo>
                <a:lnTo>
                  <a:pt x="78899" y="60180"/>
                </a:lnTo>
                <a:lnTo>
                  <a:pt x="64237" y="63101"/>
                </a:lnTo>
                <a:lnTo>
                  <a:pt x="51322" y="66028"/>
                </a:lnTo>
                <a:lnTo>
                  <a:pt x="12045" y="83831"/>
                </a:lnTo>
                <a:lnTo>
                  <a:pt x="0" y="124636"/>
                </a:lnTo>
                <a:lnTo>
                  <a:pt x="4550" y="135729"/>
                </a:lnTo>
                <a:lnTo>
                  <a:pt x="14631" y="146857"/>
                </a:lnTo>
                <a:lnTo>
                  <a:pt x="26022" y="151478"/>
                </a:lnTo>
                <a:lnTo>
                  <a:pt x="40366" y="153022"/>
                </a:lnTo>
                <a:lnTo>
                  <a:pt x="45319" y="153022"/>
                </a:lnTo>
                <a:lnTo>
                  <a:pt x="76998" y="134569"/>
                </a:lnTo>
                <a:lnTo>
                  <a:pt x="43109" y="134569"/>
                </a:lnTo>
                <a:lnTo>
                  <a:pt x="37368" y="132270"/>
                </a:lnTo>
                <a:lnTo>
                  <a:pt x="28478" y="123101"/>
                </a:lnTo>
                <a:lnTo>
                  <a:pt x="26256" y="116979"/>
                </a:lnTo>
                <a:lnTo>
                  <a:pt x="26629" y="103671"/>
                </a:lnTo>
                <a:lnTo>
                  <a:pt x="60648" y="74798"/>
                </a:lnTo>
                <a:lnTo>
                  <a:pt x="92613" y="66827"/>
                </a:lnTo>
                <a:lnTo>
                  <a:pt x="118321" y="66827"/>
                </a:lnTo>
                <a:lnTo>
                  <a:pt x="117967" y="57873"/>
                </a:lnTo>
                <a:lnTo>
                  <a:pt x="117017" y="45738"/>
                </a:lnTo>
                <a:lnTo>
                  <a:pt x="115515" y="34817"/>
                </a:lnTo>
                <a:lnTo>
                  <a:pt x="113319" y="24688"/>
                </a:lnTo>
                <a:lnTo>
                  <a:pt x="106497" y="15976"/>
                </a:lnTo>
                <a:close/>
              </a:path>
              <a:path w="140970" h="153035">
                <a:moveTo>
                  <a:pt x="119482" y="122656"/>
                </a:moveTo>
                <a:lnTo>
                  <a:pt x="92613" y="122656"/>
                </a:lnTo>
                <a:lnTo>
                  <a:pt x="92736" y="139674"/>
                </a:lnTo>
                <a:lnTo>
                  <a:pt x="92613" y="149923"/>
                </a:lnTo>
                <a:lnTo>
                  <a:pt x="102329" y="149186"/>
                </a:lnTo>
                <a:lnTo>
                  <a:pt x="110076" y="148831"/>
                </a:lnTo>
                <a:lnTo>
                  <a:pt x="140518" y="148831"/>
                </a:lnTo>
                <a:lnTo>
                  <a:pt x="140518" y="139674"/>
                </a:lnTo>
                <a:lnTo>
                  <a:pt x="124287" y="139674"/>
                </a:lnTo>
                <a:lnTo>
                  <a:pt x="121709" y="138239"/>
                </a:lnTo>
                <a:lnTo>
                  <a:pt x="120093" y="131992"/>
                </a:lnTo>
                <a:lnTo>
                  <a:pt x="119482" y="122656"/>
                </a:lnTo>
                <a:close/>
              </a:path>
              <a:path w="140970" h="153035">
                <a:moveTo>
                  <a:pt x="140518" y="148831"/>
                </a:moveTo>
                <a:lnTo>
                  <a:pt x="120515" y="148831"/>
                </a:lnTo>
                <a:lnTo>
                  <a:pt x="128745" y="149186"/>
                </a:lnTo>
                <a:lnTo>
                  <a:pt x="140518" y="149923"/>
                </a:lnTo>
                <a:lnTo>
                  <a:pt x="140518" y="148831"/>
                </a:lnTo>
                <a:close/>
              </a:path>
              <a:path w="140970" h="153035">
                <a:moveTo>
                  <a:pt x="118321" y="66827"/>
                </a:moveTo>
                <a:lnTo>
                  <a:pt x="92613" y="66827"/>
                </a:lnTo>
                <a:lnTo>
                  <a:pt x="90830" y="111051"/>
                </a:lnTo>
                <a:lnTo>
                  <a:pt x="81810" y="120865"/>
                </a:lnTo>
                <a:lnTo>
                  <a:pt x="72382" y="128066"/>
                </a:lnTo>
                <a:lnTo>
                  <a:pt x="65308" y="132397"/>
                </a:lnTo>
                <a:lnTo>
                  <a:pt x="57892" y="134569"/>
                </a:lnTo>
                <a:lnTo>
                  <a:pt x="76998" y="134569"/>
                </a:lnTo>
                <a:lnTo>
                  <a:pt x="92613" y="122656"/>
                </a:lnTo>
                <a:lnTo>
                  <a:pt x="119482" y="122656"/>
                </a:lnTo>
                <a:lnTo>
                  <a:pt x="119055" y="108068"/>
                </a:lnTo>
                <a:lnTo>
                  <a:pt x="118792" y="87470"/>
                </a:lnTo>
                <a:lnTo>
                  <a:pt x="118480" y="70867"/>
                </a:lnTo>
                <a:lnTo>
                  <a:pt x="118321" y="66827"/>
                </a:lnTo>
                <a:close/>
              </a:path>
              <a:path w="140970" h="153035">
                <a:moveTo>
                  <a:pt x="66261" y="0"/>
                </a:moveTo>
                <a:lnTo>
                  <a:pt x="59746" y="0"/>
                </a:lnTo>
                <a:lnTo>
                  <a:pt x="53624" y="838"/>
                </a:lnTo>
                <a:lnTo>
                  <a:pt x="42144" y="4127"/>
                </a:lnTo>
                <a:lnTo>
                  <a:pt x="35463" y="7137"/>
                </a:lnTo>
                <a:lnTo>
                  <a:pt x="10914" y="21082"/>
                </a:lnTo>
                <a:lnTo>
                  <a:pt x="11022" y="34817"/>
                </a:lnTo>
                <a:lnTo>
                  <a:pt x="10914" y="42176"/>
                </a:lnTo>
                <a:lnTo>
                  <a:pt x="19601" y="44500"/>
                </a:lnTo>
                <a:lnTo>
                  <a:pt x="22078" y="37731"/>
                </a:lnTo>
                <a:lnTo>
                  <a:pt x="24808" y="30645"/>
                </a:lnTo>
                <a:lnTo>
                  <a:pt x="48900" y="15976"/>
                </a:lnTo>
                <a:lnTo>
                  <a:pt x="106497" y="15976"/>
                </a:lnTo>
                <a:lnTo>
                  <a:pt x="105918" y="15237"/>
                </a:lnTo>
                <a:lnTo>
                  <a:pt x="92438" y="4831"/>
                </a:lnTo>
                <a:lnTo>
                  <a:pt x="80393" y="1207"/>
                </a:lnTo>
                <a:lnTo>
                  <a:pt x="6626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289234" y="2394145"/>
            <a:ext cx="896233" cy="1942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9277246" y="2397268"/>
            <a:ext cx="189865" cy="147320"/>
          </a:xfrm>
          <a:custGeom>
            <a:avLst/>
            <a:gdLst/>
            <a:ahLst/>
            <a:cxnLst/>
            <a:rect l="l" t="t" r="r" b="b"/>
            <a:pathLst>
              <a:path w="189865" h="147319">
                <a:moveTo>
                  <a:pt x="79057" y="145746"/>
                </a:moveTo>
                <a:lnTo>
                  <a:pt x="40301" y="145746"/>
                </a:lnTo>
                <a:lnTo>
                  <a:pt x="52054" y="145912"/>
                </a:lnTo>
                <a:lnTo>
                  <a:pt x="64973" y="146270"/>
                </a:lnTo>
                <a:lnTo>
                  <a:pt x="79057" y="146824"/>
                </a:lnTo>
                <a:lnTo>
                  <a:pt x="79057" y="145746"/>
                </a:lnTo>
                <a:close/>
              </a:path>
              <a:path w="189865" h="147319">
                <a:moveTo>
                  <a:pt x="189293" y="145746"/>
                </a:moveTo>
                <a:lnTo>
                  <a:pt x="150534" y="145746"/>
                </a:lnTo>
                <a:lnTo>
                  <a:pt x="162285" y="145912"/>
                </a:lnTo>
                <a:lnTo>
                  <a:pt x="175206" y="146270"/>
                </a:lnTo>
                <a:lnTo>
                  <a:pt x="189293" y="146824"/>
                </a:lnTo>
                <a:lnTo>
                  <a:pt x="189293" y="145746"/>
                </a:lnTo>
                <a:close/>
              </a:path>
              <a:path w="189865" h="147319">
                <a:moveTo>
                  <a:pt x="79057" y="137820"/>
                </a:moveTo>
                <a:lnTo>
                  <a:pt x="0" y="137820"/>
                </a:lnTo>
                <a:lnTo>
                  <a:pt x="2230" y="146706"/>
                </a:lnTo>
                <a:lnTo>
                  <a:pt x="14631" y="146162"/>
                </a:lnTo>
                <a:lnTo>
                  <a:pt x="27062" y="145843"/>
                </a:lnTo>
                <a:lnTo>
                  <a:pt x="79057" y="145746"/>
                </a:lnTo>
                <a:lnTo>
                  <a:pt x="79057" y="137820"/>
                </a:lnTo>
                <a:close/>
              </a:path>
              <a:path w="189865" h="147319">
                <a:moveTo>
                  <a:pt x="189293" y="137820"/>
                </a:moveTo>
                <a:lnTo>
                  <a:pt x="110223" y="137820"/>
                </a:lnTo>
                <a:lnTo>
                  <a:pt x="112452" y="146706"/>
                </a:lnTo>
                <a:lnTo>
                  <a:pt x="124856" y="146162"/>
                </a:lnTo>
                <a:lnTo>
                  <a:pt x="137290" y="145843"/>
                </a:lnTo>
                <a:lnTo>
                  <a:pt x="189293" y="145746"/>
                </a:lnTo>
                <a:lnTo>
                  <a:pt x="189293" y="137820"/>
                </a:lnTo>
                <a:close/>
              </a:path>
              <a:path w="189865" h="147319">
                <a:moveTo>
                  <a:pt x="64744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33" y="16713"/>
                </a:lnTo>
                <a:lnTo>
                  <a:pt x="26421" y="60007"/>
                </a:lnTo>
                <a:lnTo>
                  <a:pt x="26479" y="86347"/>
                </a:lnTo>
                <a:lnTo>
                  <a:pt x="26327" y="103794"/>
                </a:lnTo>
                <a:lnTo>
                  <a:pt x="19113" y="137820"/>
                </a:lnTo>
                <a:lnTo>
                  <a:pt x="64541" y="137820"/>
                </a:lnTo>
                <a:lnTo>
                  <a:pt x="52717" y="72085"/>
                </a:lnTo>
                <a:lnTo>
                  <a:pt x="94881" y="71462"/>
                </a:lnTo>
                <a:lnTo>
                  <a:pt x="162980" y="71462"/>
                </a:lnTo>
                <a:lnTo>
                  <a:pt x="162945" y="61705"/>
                </a:lnTo>
                <a:lnTo>
                  <a:pt x="102982" y="61705"/>
                </a:lnTo>
                <a:lnTo>
                  <a:pt x="88515" y="61569"/>
                </a:lnTo>
                <a:lnTo>
                  <a:pt x="75315" y="61240"/>
                </a:lnTo>
                <a:lnTo>
                  <a:pt x="63382" y="60719"/>
                </a:lnTo>
                <a:lnTo>
                  <a:pt x="52717" y="60007"/>
                </a:lnTo>
                <a:lnTo>
                  <a:pt x="52821" y="45089"/>
                </a:lnTo>
                <a:lnTo>
                  <a:pt x="52933" y="23068"/>
                </a:lnTo>
                <a:lnTo>
                  <a:pt x="53124" y="17157"/>
                </a:lnTo>
                <a:lnTo>
                  <a:pt x="54152" y="13233"/>
                </a:lnTo>
                <a:lnTo>
                  <a:pt x="55867" y="11709"/>
                </a:lnTo>
                <a:lnTo>
                  <a:pt x="61645" y="9537"/>
                </a:lnTo>
                <a:lnTo>
                  <a:pt x="64744" y="8991"/>
                </a:lnTo>
                <a:close/>
              </a:path>
              <a:path w="189865" h="147319">
                <a:moveTo>
                  <a:pt x="162980" y="71462"/>
                </a:moveTo>
                <a:lnTo>
                  <a:pt x="94881" y="71462"/>
                </a:lnTo>
                <a:lnTo>
                  <a:pt x="136566" y="86347"/>
                </a:lnTo>
                <a:lnTo>
                  <a:pt x="136448" y="117795"/>
                </a:lnTo>
                <a:lnTo>
                  <a:pt x="136349" y="122339"/>
                </a:lnTo>
                <a:lnTo>
                  <a:pt x="135915" y="128676"/>
                </a:lnTo>
                <a:lnTo>
                  <a:pt x="133832" y="135991"/>
                </a:lnTo>
                <a:lnTo>
                  <a:pt x="129349" y="137820"/>
                </a:lnTo>
                <a:lnTo>
                  <a:pt x="173012" y="137820"/>
                </a:lnTo>
                <a:lnTo>
                  <a:pt x="163347" y="122339"/>
                </a:lnTo>
                <a:lnTo>
                  <a:pt x="162980" y="71462"/>
                </a:lnTo>
                <a:close/>
              </a:path>
              <a:path w="189865" h="147319">
                <a:moveTo>
                  <a:pt x="168973" y="8991"/>
                </a:moveTo>
                <a:lnTo>
                  <a:pt x="129971" y="8991"/>
                </a:lnTo>
                <a:lnTo>
                  <a:pt x="134619" y="11214"/>
                </a:lnTo>
                <a:lnTo>
                  <a:pt x="135630" y="18162"/>
                </a:lnTo>
                <a:lnTo>
                  <a:pt x="136121" y="27025"/>
                </a:lnTo>
                <a:lnTo>
                  <a:pt x="136463" y="40005"/>
                </a:lnTo>
                <a:lnTo>
                  <a:pt x="136728" y="60007"/>
                </a:lnTo>
                <a:lnTo>
                  <a:pt x="130799" y="60745"/>
                </a:lnTo>
                <a:lnTo>
                  <a:pt x="119013" y="61466"/>
                </a:lnTo>
                <a:lnTo>
                  <a:pt x="102982" y="61705"/>
                </a:lnTo>
                <a:lnTo>
                  <a:pt x="162945" y="61705"/>
                </a:lnTo>
                <a:lnTo>
                  <a:pt x="163382" y="22370"/>
                </a:lnTo>
                <a:lnTo>
                  <a:pt x="164096" y="11760"/>
                </a:lnTo>
                <a:lnTo>
                  <a:pt x="168973" y="8991"/>
                </a:lnTo>
                <a:close/>
              </a:path>
              <a:path w="189865" h="147319">
                <a:moveTo>
                  <a:pt x="0" y="0"/>
                </a:moveTo>
                <a:lnTo>
                  <a:pt x="0" y="8991"/>
                </a:lnTo>
                <a:lnTo>
                  <a:pt x="79057" y="8991"/>
                </a:lnTo>
                <a:lnTo>
                  <a:pt x="77393" y="995"/>
                </a:lnTo>
                <a:lnTo>
                  <a:pt x="26068" y="985"/>
                </a:lnTo>
                <a:lnTo>
                  <a:pt x="13790" y="630"/>
                </a:lnTo>
                <a:lnTo>
                  <a:pt x="0" y="0"/>
                </a:lnTo>
                <a:close/>
              </a:path>
              <a:path w="189865" h="147319">
                <a:moveTo>
                  <a:pt x="110223" y="0"/>
                </a:moveTo>
                <a:lnTo>
                  <a:pt x="110223" y="8991"/>
                </a:lnTo>
                <a:lnTo>
                  <a:pt x="189293" y="8991"/>
                </a:lnTo>
                <a:lnTo>
                  <a:pt x="187617" y="994"/>
                </a:lnTo>
                <a:lnTo>
                  <a:pt x="136296" y="985"/>
                </a:lnTo>
                <a:lnTo>
                  <a:pt x="124010" y="630"/>
                </a:lnTo>
                <a:lnTo>
                  <a:pt x="110223" y="0"/>
                </a:lnTo>
                <a:close/>
              </a:path>
              <a:path w="189865" h="147319">
                <a:moveTo>
                  <a:pt x="77201" y="76"/>
                </a:moveTo>
                <a:lnTo>
                  <a:pt x="65066" y="517"/>
                </a:lnTo>
                <a:lnTo>
                  <a:pt x="53105" y="823"/>
                </a:lnTo>
                <a:lnTo>
                  <a:pt x="40491" y="985"/>
                </a:lnTo>
                <a:lnTo>
                  <a:pt x="26393" y="995"/>
                </a:lnTo>
                <a:lnTo>
                  <a:pt x="77393" y="995"/>
                </a:lnTo>
                <a:lnTo>
                  <a:pt x="77201" y="76"/>
                </a:lnTo>
                <a:close/>
              </a:path>
              <a:path w="189865" h="147319">
                <a:moveTo>
                  <a:pt x="187424" y="76"/>
                </a:moveTo>
                <a:lnTo>
                  <a:pt x="175304" y="517"/>
                </a:lnTo>
                <a:lnTo>
                  <a:pt x="163341" y="823"/>
                </a:lnTo>
                <a:lnTo>
                  <a:pt x="150644" y="985"/>
                </a:lnTo>
                <a:lnTo>
                  <a:pt x="136615" y="994"/>
                </a:lnTo>
                <a:lnTo>
                  <a:pt x="187617" y="994"/>
                </a:lnTo>
                <a:lnTo>
                  <a:pt x="187424" y="7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483061" y="2394169"/>
            <a:ext cx="140970" cy="153035"/>
          </a:xfrm>
          <a:custGeom>
            <a:avLst/>
            <a:gdLst/>
            <a:ahLst/>
            <a:cxnLst/>
            <a:rect l="l" t="t" r="r" b="b"/>
            <a:pathLst>
              <a:path w="140970" h="153035">
                <a:moveTo>
                  <a:pt x="106497" y="15976"/>
                </a:moveTo>
                <a:lnTo>
                  <a:pt x="48900" y="15976"/>
                </a:lnTo>
                <a:lnTo>
                  <a:pt x="62277" y="16612"/>
                </a:lnTo>
                <a:lnTo>
                  <a:pt x="74512" y="20665"/>
                </a:lnTo>
                <a:lnTo>
                  <a:pt x="84220" y="28567"/>
                </a:lnTo>
                <a:lnTo>
                  <a:pt x="88183" y="36246"/>
                </a:lnTo>
                <a:lnTo>
                  <a:pt x="87370" y="46608"/>
                </a:lnTo>
                <a:lnTo>
                  <a:pt x="78899" y="60180"/>
                </a:lnTo>
                <a:lnTo>
                  <a:pt x="64237" y="63101"/>
                </a:lnTo>
                <a:lnTo>
                  <a:pt x="51322" y="66028"/>
                </a:lnTo>
                <a:lnTo>
                  <a:pt x="12045" y="83831"/>
                </a:lnTo>
                <a:lnTo>
                  <a:pt x="0" y="124636"/>
                </a:lnTo>
                <a:lnTo>
                  <a:pt x="4550" y="135729"/>
                </a:lnTo>
                <a:lnTo>
                  <a:pt x="14631" y="146857"/>
                </a:lnTo>
                <a:lnTo>
                  <a:pt x="26022" y="151478"/>
                </a:lnTo>
                <a:lnTo>
                  <a:pt x="40366" y="153022"/>
                </a:lnTo>
                <a:lnTo>
                  <a:pt x="45319" y="153022"/>
                </a:lnTo>
                <a:lnTo>
                  <a:pt x="76998" y="134569"/>
                </a:lnTo>
                <a:lnTo>
                  <a:pt x="43109" y="134569"/>
                </a:lnTo>
                <a:lnTo>
                  <a:pt x="37368" y="132270"/>
                </a:lnTo>
                <a:lnTo>
                  <a:pt x="28478" y="123101"/>
                </a:lnTo>
                <a:lnTo>
                  <a:pt x="26256" y="116979"/>
                </a:lnTo>
                <a:lnTo>
                  <a:pt x="26629" y="103671"/>
                </a:lnTo>
                <a:lnTo>
                  <a:pt x="60648" y="74798"/>
                </a:lnTo>
                <a:lnTo>
                  <a:pt x="92613" y="66827"/>
                </a:lnTo>
                <a:lnTo>
                  <a:pt x="118321" y="66827"/>
                </a:lnTo>
                <a:lnTo>
                  <a:pt x="117967" y="57873"/>
                </a:lnTo>
                <a:lnTo>
                  <a:pt x="117017" y="45738"/>
                </a:lnTo>
                <a:lnTo>
                  <a:pt x="115515" y="34817"/>
                </a:lnTo>
                <a:lnTo>
                  <a:pt x="113319" y="24688"/>
                </a:lnTo>
                <a:lnTo>
                  <a:pt x="106497" y="15976"/>
                </a:lnTo>
                <a:close/>
              </a:path>
              <a:path w="140970" h="153035">
                <a:moveTo>
                  <a:pt x="119482" y="122656"/>
                </a:moveTo>
                <a:lnTo>
                  <a:pt x="92613" y="122656"/>
                </a:lnTo>
                <a:lnTo>
                  <a:pt x="92736" y="139674"/>
                </a:lnTo>
                <a:lnTo>
                  <a:pt x="92613" y="149923"/>
                </a:lnTo>
                <a:lnTo>
                  <a:pt x="102329" y="149186"/>
                </a:lnTo>
                <a:lnTo>
                  <a:pt x="110076" y="148831"/>
                </a:lnTo>
                <a:lnTo>
                  <a:pt x="140518" y="148831"/>
                </a:lnTo>
                <a:lnTo>
                  <a:pt x="140518" y="139674"/>
                </a:lnTo>
                <a:lnTo>
                  <a:pt x="124287" y="139674"/>
                </a:lnTo>
                <a:lnTo>
                  <a:pt x="121709" y="138239"/>
                </a:lnTo>
                <a:lnTo>
                  <a:pt x="120093" y="131992"/>
                </a:lnTo>
                <a:lnTo>
                  <a:pt x="119482" y="122656"/>
                </a:lnTo>
                <a:close/>
              </a:path>
              <a:path w="140970" h="153035">
                <a:moveTo>
                  <a:pt x="140518" y="148831"/>
                </a:moveTo>
                <a:lnTo>
                  <a:pt x="120515" y="148831"/>
                </a:lnTo>
                <a:lnTo>
                  <a:pt x="128745" y="149186"/>
                </a:lnTo>
                <a:lnTo>
                  <a:pt x="140518" y="149923"/>
                </a:lnTo>
                <a:lnTo>
                  <a:pt x="140518" y="148831"/>
                </a:lnTo>
                <a:close/>
              </a:path>
              <a:path w="140970" h="153035">
                <a:moveTo>
                  <a:pt x="118321" y="66827"/>
                </a:moveTo>
                <a:lnTo>
                  <a:pt x="92613" y="66827"/>
                </a:lnTo>
                <a:lnTo>
                  <a:pt x="90830" y="111051"/>
                </a:lnTo>
                <a:lnTo>
                  <a:pt x="81810" y="120865"/>
                </a:lnTo>
                <a:lnTo>
                  <a:pt x="72382" y="128066"/>
                </a:lnTo>
                <a:lnTo>
                  <a:pt x="65308" y="132397"/>
                </a:lnTo>
                <a:lnTo>
                  <a:pt x="57892" y="134569"/>
                </a:lnTo>
                <a:lnTo>
                  <a:pt x="76998" y="134569"/>
                </a:lnTo>
                <a:lnTo>
                  <a:pt x="92613" y="122656"/>
                </a:lnTo>
                <a:lnTo>
                  <a:pt x="119482" y="122656"/>
                </a:lnTo>
                <a:lnTo>
                  <a:pt x="119055" y="108068"/>
                </a:lnTo>
                <a:lnTo>
                  <a:pt x="118792" y="87470"/>
                </a:lnTo>
                <a:lnTo>
                  <a:pt x="118480" y="70867"/>
                </a:lnTo>
                <a:lnTo>
                  <a:pt x="118321" y="66827"/>
                </a:lnTo>
                <a:close/>
              </a:path>
              <a:path w="140970" h="153035">
                <a:moveTo>
                  <a:pt x="66261" y="0"/>
                </a:moveTo>
                <a:lnTo>
                  <a:pt x="59746" y="0"/>
                </a:lnTo>
                <a:lnTo>
                  <a:pt x="53624" y="838"/>
                </a:lnTo>
                <a:lnTo>
                  <a:pt x="42144" y="4127"/>
                </a:lnTo>
                <a:lnTo>
                  <a:pt x="35463" y="7137"/>
                </a:lnTo>
                <a:lnTo>
                  <a:pt x="10914" y="21082"/>
                </a:lnTo>
                <a:lnTo>
                  <a:pt x="11022" y="34817"/>
                </a:lnTo>
                <a:lnTo>
                  <a:pt x="10914" y="42176"/>
                </a:lnTo>
                <a:lnTo>
                  <a:pt x="19601" y="44500"/>
                </a:lnTo>
                <a:lnTo>
                  <a:pt x="22078" y="37731"/>
                </a:lnTo>
                <a:lnTo>
                  <a:pt x="24808" y="30645"/>
                </a:lnTo>
                <a:lnTo>
                  <a:pt x="48900" y="15976"/>
                </a:lnTo>
                <a:lnTo>
                  <a:pt x="106497" y="15976"/>
                </a:lnTo>
                <a:lnTo>
                  <a:pt x="105918" y="15237"/>
                </a:lnTo>
                <a:lnTo>
                  <a:pt x="92438" y="4831"/>
                </a:lnTo>
                <a:lnTo>
                  <a:pt x="80393" y="1207"/>
                </a:lnTo>
                <a:lnTo>
                  <a:pt x="6626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715197" y="2393550"/>
            <a:ext cx="1372623" cy="2388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842511" y="2704478"/>
            <a:ext cx="220345" cy="220979"/>
          </a:xfrm>
          <a:custGeom>
            <a:avLst/>
            <a:gdLst/>
            <a:ahLst/>
            <a:cxnLst/>
            <a:rect l="l" t="t" r="r" b="b"/>
            <a:pathLst>
              <a:path w="220345" h="220980">
                <a:moveTo>
                  <a:pt x="89001" y="219544"/>
                </a:moveTo>
                <a:lnTo>
                  <a:pt x="50173" y="219544"/>
                </a:lnTo>
                <a:lnTo>
                  <a:pt x="62195" y="219726"/>
                </a:lnTo>
                <a:lnTo>
                  <a:pt x="75138" y="220083"/>
                </a:lnTo>
                <a:lnTo>
                  <a:pt x="89001" y="220611"/>
                </a:lnTo>
                <a:lnTo>
                  <a:pt x="89001" y="219544"/>
                </a:lnTo>
                <a:close/>
              </a:path>
              <a:path w="220345" h="220980">
                <a:moveTo>
                  <a:pt x="105641" y="114096"/>
                </a:moveTo>
                <a:lnTo>
                  <a:pt x="63157" y="114096"/>
                </a:lnTo>
                <a:lnTo>
                  <a:pt x="65366" y="115811"/>
                </a:lnTo>
                <a:lnTo>
                  <a:pt x="68999" y="119214"/>
                </a:lnTo>
                <a:lnTo>
                  <a:pt x="175818" y="220611"/>
                </a:lnTo>
                <a:lnTo>
                  <a:pt x="183769" y="219887"/>
                </a:lnTo>
                <a:lnTo>
                  <a:pt x="191109" y="219519"/>
                </a:lnTo>
                <a:lnTo>
                  <a:pt x="220141" y="219519"/>
                </a:lnTo>
                <a:lnTo>
                  <a:pt x="220141" y="210845"/>
                </a:lnTo>
                <a:lnTo>
                  <a:pt x="215506" y="210845"/>
                </a:lnTo>
                <a:lnTo>
                  <a:pt x="212166" y="210527"/>
                </a:lnTo>
                <a:lnTo>
                  <a:pt x="208140" y="209295"/>
                </a:lnTo>
                <a:lnTo>
                  <a:pt x="206133" y="208000"/>
                </a:lnTo>
                <a:lnTo>
                  <a:pt x="204177" y="206032"/>
                </a:lnTo>
                <a:lnTo>
                  <a:pt x="194564" y="196888"/>
                </a:lnTo>
                <a:lnTo>
                  <a:pt x="105641" y="114096"/>
                </a:lnTo>
                <a:close/>
              </a:path>
              <a:path w="220345" h="220980">
                <a:moveTo>
                  <a:pt x="220141" y="219519"/>
                </a:moveTo>
                <a:lnTo>
                  <a:pt x="204228" y="219519"/>
                </a:lnTo>
                <a:lnTo>
                  <a:pt x="211670" y="219887"/>
                </a:lnTo>
                <a:lnTo>
                  <a:pt x="220141" y="220611"/>
                </a:lnTo>
                <a:lnTo>
                  <a:pt x="220141" y="219519"/>
                </a:lnTo>
                <a:close/>
              </a:path>
              <a:path w="220345" h="220980">
                <a:moveTo>
                  <a:pt x="89001" y="210845"/>
                </a:moveTo>
                <a:lnTo>
                  <a:pt x="0" y="210845"/>
                </a:lnTo>
                <a:lnTo>
                  <a:pt x="11274" y="220151"/>
                </a:lnTo>
                <a:lnTo>
                  <a:pt x="23290" y="219803"/>
                </a:lnTo>
                <a:lnTo>
                  <a:pt x="36061" y="219600"/>
                </a:lnTo>
                <a:lnTo>
                  <a:pt x="89001" y="219544"/>
                </a:lnTo>
                <a:lnTo>
                  <a:pt x="89001" y="210845"/>
                </a:lnTo>
                <a:close/>
              </a:path>
              <a:path w="220345" h="220980">
                <a:moveTo>
                  <a:pt x="0" y="0"/>
                </a:moveTo>
                <a:lnTo>
                  <a:pt x="0" y="9778"/>
                </a:lnTo>
                <a:lnTo>
                  <a:pt x="20840" y="9778"/>
                </a:lnTo>
                <a:lnTo>
                  <a:pt x="25793" y="11544"/>
                </a:lnTo>
                <a:lnTo>
                  <a:pt x="28364" y="18932"/>
                </a:lnTo>
                <a:lnTo>
                  <a:pt x="29229" y="28450"/>
                </a:lnTo>
                <a:lnTo>
                  <a:pt x="29748" y="43175"/>
                </a:lnTo>
                <a:lnTo>
                  <a:pt x="29921" y="63106"/>
                </a:lnTo>
                <a:lnTo>
                  <a:pt x="29917" y="169288"/>
                </a:lnTo>
                <a:lnTo>
                  <a:pt x="25793" y="209308"/>
                </a:lnTo>
                <a:lnTo>
                  <a:pt x="20840" y="210845"/>
                </a:lnTo>
                <a:lnTo>
                  <a:pt x="67640" y="210845"/>
                </a:lnTo>
                <a:lnTo>
                  <a:pt x="59082" y="169288"/>
                </a:lnTo>
                <a:lnTo>
                  <a:pt x="59067" y="116116"/>
                </a:lnTo>
                <a:lnTo>
                  <a:pt x="60147" y="114096"/>
                </a:lnTo>
                <a:lnTo>
                  <a:pt x="105641" y="114096"/>
                </a:lnTo>
                <a:lnTo>
                  <a:pt x="96488" y="105575"/>
                </a:lnTo>
                <a:lnTo>
                  <a:pt x="59067" y="105575"/>
                </a:lnTo>
                <a:lnTo>
                  <a:pt x="59171" y="41685"/>
                </a:lnTo>
                <a:lnTo>
                  <a:pt x="89001" y="9778"/>
                </a:lnTo>
                <a:lnTo>
                  <a:pt x="73513" y="1086"/>
                </a:lnTo>
                <a:lnTo>
                  <a:pt x="39169" y="1086"/>
                </a:lnTo>
                <a:lnTo>
                  <a:pt x="29096" y="930"/>
                </a:lnTo>
                <a:lnTo>
                  <a:pt x="0" y="0"/>
                </a:lnTo>
                <a:close/>
              </a:path>
              <a:path w="220345" h="220980">
                <a:moveTo>
                  <a:pt x="157213" y="0"/>
                </a:moveTo>
                <a:lnTo>
                  <a:pt x="157213" y="10858"/>
                </a:lnTo>
                <a:lnTo>
                  <a:pt x="106501" y="63273"/>
                </a:lnTo>
                <a:lnTo>
                  <a:pt x="71701" y="96811"/>
                </a:lnTo>
                <a:lnTo>
                  <a:pt x="61239" y="105575"/>
                </a:lnTo>
                <a:lnTo>
                  <a:pt x="96488" y="105575"/>
                </a:lnTo>
                <a:lnTo>
                  <a:pt x="157717" y="35267"/>
                </a:lnTo>
                <a:lnTo>
                  <a:pt x="189039" y="11188"/>
                </a:lnTo>
                <a:lnTo>
                  <a:pt x="195338" y="9778"/>
                </a:lnTo>
                <a:lnTo>
                  <a:pt x="211162" y="9778"/>
                </a:lnTo>
                <a:lnTo>
                  <a:pt x="208752" y="1081"/>
                </a:lnTo>
                <a:lnTo>
                  <a:pt x="183124" y="1081"/>
                </a:lnTo>
                <a:lnTo>
                  <a:pt x="171360" y="760"/>
                </a:lnTo>
                <a:lnTo>
                  <a:pt x="157213" y="0"/>
                </a:lnTo>
                <a:close/>
              </a:path>
              <a:path w="220345" h="220980">
                <a:moveTo>
                  <a:pt x="72384" y="452"/>
                </a:moveTo>
                <a:lnTo>
                  <a:pt x="46921" y="1018"/>
                </a:lnTo>
                <a:lnTo>
                  <a:pt x="39169" y="1086"/>
                </a:lnTo>
                <a:lnTo>
                  <a:pt x="73513" y="1086"/>
                </a:lnTo>
                <a:lnTo>
                  <a:pt x="72384" y="452"/>
                </a:lnTo>
                <a:close/>
              </a:path>
              <a:path w="220345" h="220980">
                <a:moveTo>
                  <a:pt x="208506" y="196"/>
                </a:moveTo>
                <a:lnTo>
                  <a:pt x="196081" y="865"/>
                </a:lnTo>
                <a:lnTo>
                  <a:pt x="183124" y="1081"/>
                </a:lnTo>
                <a:lnTo>
                  <a:pt x="208752" y="1081"/>
                </a:lnTo>
                <a:lnTo>
                  <a:pt x="208506" y="19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43103" y="2778273"/>
            <a:ext cx="173990" cy="149225"/>
          </a:xfrm>
          <a:custGeom>
            <a:avLst/>
            <a:gdLst/>
            <a:ahLst/>
            <a:cxnLst/>
            <a:rect l="l" t="t" r="r" b="b"/>
            <a:pathLst>
              <a:path w="173990" h="149225">
                <a:moveTo>
                  <a:pt x="3568" y="121856"/>
                </a:moveTo>
                <a:lnTo>
                  <a:pt x="0" y="123558"/>
                </a:lnTo>
                <a:lnTo>
                  <a:pt x="83" y="125751"/>
                </a:lnTo>
                <a:lnTo>
                  <a:pt x="266" y="128841"/>
                </a:lnTo>
                <a:lnTo>
                  <a:pt x="747" y="132651"/>
                </a:lnTo>
                <a:lnTo>
                  <a:pt x="840" y="137096"/>
                </a:lnTo>
                <a:lnTo>
                  <a:pt x="782" y="137820"/>
                </a:lnTo>
                <a:lnTo>
                  <a:pt x="469" y="140766"/>
                </a:lnTo>
                <a:lnTo>
                  <a:pt x="0" y="146824"/>
                </a:lnTo>
                <a:lnTo>
                  <a:pt x="4762" y="148259"/>
                </a:lnTo>
                <a:lnTo>
                  <a:pt x="8801" y="148971"/>
                </a:lnTo>
                <a:lnTo>
                  <a:pt x="16119" y="148629"/>
                </a:lnTo>
                <a:lnTo>
                  <a:pt x="26902" y="144461"/>
                </a:lnTo>
                <a:lnTo>
                  <a:pt x="39091" y="134981"/>
                </a:lnTo>
                <a:lnTo>
                  <a:pt x="42841" y="130073"/>
                </a:lnTo>
                <a:lnTo>
                  <a:pt x="12979" y="130073"/>
                </a:lnTo>
                <a:lnTo>
                  <a:pt x="7810" y="127330"/>
                </a:lnTo>
                <a:lnTo>
                  <a:pt x="3568" y="121856"/>
                </a:lnTo>
                <a:close/>
              </a:path>
              <a:path w="173990" h="149225">
                <a:moveTo>
                  <a:pt x="173634" y="145745"/>
                </a:moveTo>
                <a:lnTo>
                  <a:pt x="134889" y="145745"/>
                </a:lnTo>
                <a:lnTo>
                  <a:pt x="146637" y="145911"/>
                </a:lnTo>
                <a:lnTo>
                  <a:pt x="159552" y="146269"/>
                </a:lnTo>
                <a:lnTo>
                  <a:pt x="173634" y="146824"/>
                </a:lnTo>
                <a:lnTo>
                  <a:pt x="173634" y="145745"/>
                </a:lnTo>
                <a:close/>
              </a:path>
              <a:path w="173990" h="149225">
                <a:moveTo>
                  <a:pt x="173634" y="137820"/>
                </a:moveTo>
                <a:lnTo>
                  <a:pt x="94729" y="137820"/>
                </a:lnTo>
                <a:lnTo>
                  <a:pt x="96797" y="146713"/>
                </a:lnTo>
                <a:lnTo>
                  <a:pt x="109164" y="146165"/>
                </a:lnTo>
                <a:lnTo>
                  <a:pt x="121601" y="145844"/>
                </a:lnTo>
                <a:lnTo>
                  <a:pt x="173634" y="145745"/>
                </a:lnTo>
                <a:lnTo>
                  <a:pt x="173634" y="137820"/>
                </a:lnTo>
                <a:close/>
              </a:path>
              <a:path w="173990" h="149225">
                <a:moveTo>
                  <a:pt x="173634" y="8976"/>
                </a:moveTo>
                <a:lnTo>
                  <a:pt x="81752" y="8976"/>
                </a:lnTo>
                <a:lnTo>
                  <a:pt x="98242" y="8979"/>
                </a:lnTo>
                <a:lnTo>
                  <a:pt x="111051" y="9496"/>
                </a:lnTo>
                <a:lnTo>
                  <a:pt x="121081" y="10375"/>
                </a:lnTo>
                <a:lnTo>
                  <a:pt x="121022" y="99975"/>
                </a:lnTo>
                <a:lnTo>
                  <a:pt x="120800" y="114659"/>
                </a:lnTo>
                <a:lnTo>
                  <a:pt x="113233" y="137820"/>
                </a:lnTo>
                <a:lnTo>
                  <a:pt x="157365" y="137820"/>
                </a:lnTo>
                <a:lnTo>
                  <a:pt x="147425" y="106891"/>
                </a:lnTo>
                <a:lnTo>
                  <a:pt x="147494" y="32770"/>
                </a:lnTo>
                <a:lnTo>
                  <a:pt x="147709" y="22744"/>
                </a:lnTo>
                <a:lnTo>
                  <a:pt x="147980" y="17195"/>
                </a:lnTo>
                <a:lnTo>
                  <a:pt x="148450" y="11734"/>
                </a:lnTo>
                <a:lnTo>
                  <a:pt x="153327" y="8991"/>
                </a:lnTo>
                <a:lnTo>
                  <a:pt x="173634" y="8991"/>
                </a:lnTo>
                <a:close/>
              </a:path>
              <a:path w="173990" h="149225">
                <a:moveTo>
                  <a:pt x="19380" y="0"/>
                </a:moveTo>
                <a:lnTo>
                  <a:pt x="19380" y="8991"/>
                </a:lnTo>
                <a:lnTo>
                  <a:pt x="38506" y="8991"/>
                </a:lnTo>
                <a:lnTo>
                  <a:pt x="43002" y="10718"/>
                </a:lnTo>
                <a:lnTo>
                  <a:pt x="44043" y="14215"/>
                </a:lnTo>
                <a:lnTo>
                  <a:pt x="45204" y="22744"/>
                </a:lnTo>
                <a:lnTo>
                  <a:pt x="45431" y="32770"/>
                </a:lnTo>
                <a:lnTo>
                  <a:pt x="45496" y="46660"/>
                </a:lnTo>
                <a:lnTo>
                  <a:pt x="45359" y="57215"/>
                </a:lnTo>
                <a:lnTo>
                  <a:pt x="42542" y="97481"/>
                </a:lnTo>
                <a:lnTo>
                  <a:pt x="19075" y="130073"/>
                </a:lnTo>
                <a:lnTo>
                  <a:pt x="42841" y="130073"/>
                </a:lnTo>
                <a:lnTo>
                  <a:pt x="56200" y="92398"/>
                </a:lnTo>
                <a:lnTo>
                  <a:pt x="59077" y="44378"/>
                </a:lnTo>
                <a:lnTo>
                  <a:pt x="59937" y="9727"/>
                </a:lnTo>
                <a:lnTo>
                  <a:pt x="69948" y="9238"/>
                </a:lnTo>
                <a:lnTo>
                  <a:pt x="81752" y="8976"/>
                </a:lnTo>
                <a:lnTo>
                  <a:pt x="173634" y="8976"/>
                </a:lnTo>
                <a:lnTo>
                  <a:pt x="173634" y="1091"/>
                </a:lnTo>
                <a:lnTo>
                  <a:pt x="57656" y="1091"/>
                </a:lnTo>
                <a:lnTo>
                  <a:pt x="46529" y="957"/>
                </a:lnTo>
                <a:lnTo>
                  <a:pt x="33772" y="592"/>
                </a:lnTo>
                <a:lnTo>
                  <a:pt x="19380" y="0"/>
                </a:lnTo>
                <a:close/>
              </a:path>
              <a:path w="173990" h="149225">
                <a:moveTo>
                  <a:pt x="173634" y="0"/>
                </a:moveTo>
                <a:lnTo>
                  <a:pt x="140910" y="995"/>
                </a:lnTo>
                <a:lnTo>
                  <a:pt x="57656" y="1091"/>
                </a:lnTo>
                <a:lnTo>
                  <a:pt x="173634" y="1091"/>
                </a:lnTo>
                <a:lnTo>
                  <a:pt x="173634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327456" y="2778273"/>
            <a:ext cx="189865" cy="152400"/>
          </a:xfrm>
          <a:custGeom>
            <a:avLst/>
            <a:gdLst/>
            <a:ahLst/>
            <a:cxnLst/>
            <a:rect l="l" t="t" r="r" b="b"/>
            <a:pathLst>
              <a:path w="189865" h="152400">
                <a:moveTo>
                  <a:pt x="64782" y="8991"/>
                </a:moveTo>
                <a:lnTo>
                  <a:pt x="19418" y="8991"/>
                </a:lnTo>
                <a:lnTo>
                  <a:pt x="24041" y="11061"/>
                </a:lnTo>
                <a:lnTo>
                  <a:pt x="25385" y="17839"/>
                </a:lnTo>
                <a:lnTo>
                  <a:pt x="26349" y="104228"/>
                </a:lnTo>
                <a:lnTo>
                  <a:pt x="26187" y="113474"/>
                </a:lnTo>
                <a:lnTo>
                  <a:pt x="25855" y="125877"/>
                </a:lnTo>
                <a:lnTo>
                  <a:pt x="25357" y="139555"/>
                </a:lnTo>
                <a:lnTo>
                  <a:pt x="24803" y="151930"/>
                </a:lnTo>
                <a:lnTo>
                  <a:pt x="37147" y="149656"/>
                </a:lnTo>
                <a:lnTo>
                  <a:pt x="66597" y="124358"/>
                </a:lnTo>
                <a:lnTo>
                  <a:pt x="51625" y="124358"/>
                </a:lnTo>
                <a:lnTo>
                  <a:pt x="52279" y="119723"/>
                </a:lnTo>
                <a:lnTo>
                  <a:pt x="52392" y="118427"/>
                </a:lnTo>
                <a:lnTo>
                  <a:pt x="52704" y="113474"/>
                </a:lnTo>
                <a:lnTo>
                  <a:pt x="52797" y="23060"/>
                </a:lnTo>
                <a:lnTo>
                  <a:pt x="52973" y="17839"/>
                </a:lnTo>
                <a:lnTo>
                  <a:pt x="53047" y="17272"/>
                </a:lnTo>
                <a:lnTo>
                  <a:pt x="54114" y="13169"/>
                </a:lnTo>
                <a:lnTo>
                  <a:pt x="55879" y="11569"/>
                </a:lnTo>
                <a:lnTo>
                  <a:pt x="61772" y="9512"/>
                </a:lnTo>
                <a:lnTo>
                  <a:pt x="64782" y="8991"/>
                </a:lnTo>
                <a:close/>
              </a:path>
              <a:path w="189865" h="152400">
                <a:moveTo>
                  <a:pt x="189280" y="145746"/>
                </a:moveTo>
                <a:lnTo>
                  <a:pt x="150521" y="145746"/>
                </a:lnTo>
                <a:lnTo>
                  <a:pt x="162272" y="145912"/>
                </a:lnTo>
                <a:lnTo>
                  <a:pt x="175194" y="146270"/>
                </a:lnTo>
                <a:lnTo>
                  <a:pt x="189280" y="146824"/>
                </a:lnTo>
                <a:lnTo>
                  <a:pt x="189280" y="145746"/>
                </a:lnTo>
                <a:close/>
              </a:path>
              <a:path w="189865" h="152400">
                <a:moveTo>
                  <a:pt x="189280" y="137820"/>
                </a:moveTo>
                <a:lnTo>
                  <a:pt x="110210" y="137820"/>
                </a:lnTo>
                <a:lnTo>
                  <a:pt x="112441" y="146706"/>
                </a:lnTo>
                <a:lnTo>
                  <a:pt x="124849" y="146162"/>
                </a:lnTo>
                <a:lnTo>
                  <a:pt x="137280" y="145843"/>
                </a:lnTo>
                <a:lnTo>
                  <a:pt x="189280" y="145746"/>
                </a:lnTo>
                <a:lnTo>
                  <a:pt x="189280" y="137820"/>
                </a:lnTo>
                <a:close/>
              </a:path>
              <a:path w="189865" h="152400">
                <a:moveTo>
                  <a:pt x="163703" y="16256"/>
                </a:moveTo>
                <a:lnTo>
                  <a:pt x="138899" y="16256"/>
                </a:lnTo>
                <a:lnTo>
                  <a:pt x="137337" y="21844"/>
                </a:lnTo>
                <a:lnTo>
                  <a:pt x="136575" y="29845"/>
                </a:lnTo>
                <a:lnTo>
                  <a:pt x="136487" y="111111"/>
                </a:lnTo>
                <a:lnTo>
                  <a:pt x="135995" y="124358"/>
                </a:lnTo>
                <a:lnTo>
                  <a:pt x="135910" y="125877"/>
                </a:lnTo>
                <a:lnTo>
                  <a:pt x="134086" y="133946"/>
                </a:lnTo>
                <a:lnTo>
                  <a:pt x="132435" y="136537"/>
                </a:lnTo>
                <a:lnTo>
                  <a:pt x="128193" y="137820"/>
                </a:lnTo>
                <a:lnTo>
                  <a:pt x="173012" y="137820"/>
                </a:lnTo>
                <a:lnTo>
                  <a:pt x="162946" y="66606"/>
                </a:lnTo>
                <a:lnTo>
                  <a:pt x="163069" y="39484"/>
                </a:lnTo>
                <a:lnTo>
                  <a:pt x="163132" y="32905"/>
                </a:lnTo>
                <a:lnTo>
                  <a:pt x="163338" y="23060"/>
                </a:lnTo>
                <a:lnTo>
                  <a:pt x="163587" y="17839"/>
                </a:lnTo>
                <a:lnTo>
                  <a:pt x="163703" y="16256"/>
                </a:lnTo>
                <a:close/>
              </a:path>
              <a:path w="189865" h="152400">
                <a:moveTo>
                  <a:pt x="189280" y="0"/>
                </a:moveTo>
                <a:lnTo>
                  <a:pt x="161897" y="959"/>
                </a:lnTo>
                <a:lnTo>
                  <a:pt x="153502" y="1113"/>
                </a:lnTo>
                <a:lnTo>
                  <a:pt x="143730" y="2943"/>
                </a:lnTo>
                <a:lnTo>
                  <a:pt x="127935" y="11212"/>
                </a:lnTo>
                <a:lnTo>
                  <a:pt x="111973" y="36338"/>
                </a:lnTo>
                <a:lnTo>
                  <a:pt x="106627" y="44668"/>
                </a:lnTo>
                <a:lnTo>
                  <a:pt x="70834" y="98524"/>
                </a:lnTo>
                <a:lnTo>
                  <a:pt x="51625" y="124358"/>
                </a:lnTo>
                <a:lnTo>
                  <a:pt x="66597" y="124358"/>
                </a:lnTo>
                <a:lnTo>
                  <a:pt x="70756" y="118427"/>
                </a:lnTo>
                <a:lnTo>
                  <a:pt x="80213" y="104228"/>
                </a:lnTo>
                <a:lnTo>
                  <a:pt x="114833" y="51257"/>
                </a:lnTo>
                <a:lnTo>
                  <a:pt x="118452" y="45783"/>
                </a:lnTo>
                <a:lnTo>
                  <a:pt x="122808" y="39484"/>
                </a:lnTo>
                <a:lnTo>
                  <a:pt x="131495" y="27305"/>
                </a:lnTo>
                <a:lnTo>
                  <a:pt x="135232" y="21844"/>
                </a:lnTo>
                <a:lnTo>
                  <a:pt x="138899" y="16256"/>
                </a:lnTo>
                <a:lnTo>
                  <a:pt x="163703" y="16256"/>
                </a:lnTo>
                <a:lnTo>
                  <a:pt x="164096" y="11760"/>
                </a:lnTo>
                <a:lnTo>
                  <a:pt x="168960" y="8991"/>
                </a:lnTo>
                <a:lnTo>
                  <a:pt x="189280" y="8991"/>
                </a:lnTo>
                <a:lnTo>
                  <a:pt x="189280" y="0"/>
                </a:lnTo>
                <a:close/>
              </a:path>
              <a:path w="189865" h="152400">
                <a:moveTo>
                  <a:pt x="0" y="0"/>
                </a:moveTo>
                <a:lnTo>
                  <a:pt x="0" y="8991"/>
                </a:lnTo>
                <a:lnTo>
                  <a:pt x="78905" y="8991"/>
                </a:lnTo>
                <a:lnTo>
                  <a:pt x="77362" y="995"/>
                </a:lnTo>
                <a:lnTo>
                  <a:pt x="26380" y="995"/>
                </a:lnTo>
                <a:lnTo>
                  <a:pt x="13780" y="631"/>
                </a:lnTo>
                <a:lnTo>
                  <a:pt x="0" y="0"/>
                </a:lnTo>
                <a:close/>
              </a:path>
              <a:path w="189865" h="152400">
                <a:moveTo>
                  <a:pt x="77184" y="70"/>
                </a:moveTo>
                <a:lnTo>
                  <a:pt x="65042" y="513"/>
                </a:lnTo>
                <a:lnTo>
                  <a:pt x="53073" y="822"/>
                </a:lnTo>
                <a:lnTo>
                  <a:pt x="40458" y="985"/>
                </a:lnTo>
                <a:lnTo>
                  <a:pt x="26380" y="995"/>
                </a:lnTo>
                <a:lnTo>
                  <a:pt x="77362" y="995"/>
                </a:lnTo>
                <a:lnTo>
                  <a:pt x="77184" y="7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27435" y="2778268"/>
            <a:ext cx="189230" cy="191135"/>
          </a:xfrm>
          <a:custGeom>
            <a:avLst/>
            <a:gdLst/>
            <a:ahLst/>
            <a:cxnLst/>
            <a:rect l="l" t="t" r="r" b="b"/>
            <a:pathLst>
              <a:path w="189229" h="191135">
                <a:moveTo>
                  <a:pt x="186536" y="145732"/>
                </a:moveTo>
                <a:lnTo>
                  <a:pt x="44030" y="145732"/>
                </a:lnTo>
                <a:lnTo>
                  <a:pt x="124651" y="145941"/>
                </a:lnTo>
                <a:lnTo>
                  <a:pt x="140461" y="147069"/>
                </a:lnTo>
                <a:lnTo>
                  <a:pt x="170571" y="172288"/>
                </a:lnTo>
                <a:lnTo>
                  <a:pt x="170840" y="184035"/>
                </a:lnTo>
                <a:lnTo>
                  <a:pt x="170840" y="191147"/>
                </a:lnTo>
                <a:lnTo>
                  <a:pt x="181854" y="186794"/>
                </a:lnTo>
                <a:lnTo>
                  <a:pt x="182846" y="170364"/>
                </a:lnTo>
                <a:lnTo>
                  <a:pt x="184391" y="156724"/>
                </a:lnTo>
                <a:lnTo>
                  <a:pt x="186476" y="145941"/>
                </a:lnTo>
                <a:lnTo>
                  <a:pt x="186536" y="145732"/>
                </a:lnTo>
                <a:close/>
              </a:path>
              <a:path w="189229" h="191135">
                <a:moveTo>
                  <a:pt x="189141" y="137820"/>
                </a:moveTo>
                <a:lnTo>
                  <a:pt x="0" y="137820"/>
                </a:lnTo>
                <a:lnTo>
                  <a:pt x="5325" y="146547"/>
                </a:lnTo>
                <a:lnTo>
                  <a:pt x="17346" y="146092"/>
                </a:lnTo>
                <a:lnTo>
                  <a:pt x="30246" y="145821"/>
                </a:lnTo>
                <a:lnTo>
                  <a:pt x="186536" y="145732"/>
                </a:lnTo>
                <a:lnTo>
                  <a:pt x="189141" y="137820"/>
                </a:lnTo>
                <a:close/>
              </a:path>
              <a:path w="189229" h="191135">
                <a:moveTo>
                  <a:pt x="62928" y="8991"/>
                </a:moveTo>
                <a:lnTo>
                  <a:pt x="19227" y="8991"/>
                </a:lnTo>
                <a:lnTo>
                  <a:pt x="23787" y="10985"/>
                </a:lnTo>
                <a:lnTo>
                  <a:pt x="25271" y="17280"/>
                </a:lnTo>
                <a:lnTo>
                  <a:pt x="25713" y="23116"/>
                </a:lnTo>
                <a:lnTo>
                  <a:pt x="26054" y="32557"/>
                </a:lnTo>
                <a:lnTo>
                  <a:pt x="26294" y="46142"/>
                </a:lnTo>
                <a:lnTo>
                  <a:pt x="26335" y="99580"/>
                </a:lnTo>
                <a:lnTo>
                  <a:pt x="26275" y="105268"/>
                </a:lnTo>
                <a:lnTo>
                  <a:pt x="19227" y="137820"/>
                </a:lnTo>
                <a:lnTo>
                  <a:pt x="169189" y="137820"/>
                </a:lnTo>
                <a:lnTo>
                  <a:pt x="165963" y="137261"/>
                </a:lnTo>
                <a:lnTo>
                  <a:pt x="163313" y="136118"/>
                </a:lnTo>
                <a:lnTo>
                  <a:pt x="103505" y="136118"/>
                </a:lnTo>
                <a:lnTo>
                  <a:pt x="76187" y="136094"/>
                </a:lnTo>
                <a:lnTo>
                  <a:pt x="64332" y="134058"/>
                </a:lnTo>
                <a:lnTo>
                  <a:pt x="53029" y="124818"/>
                </a:lnTo>
                <a:lnTo>
                  <a:pt x="52793" y="112098"/>
                </a:lnTo>
                <a:lnTo>
                  <a:pt x="52900" y="24020"/>
                </a:lnTo>
                <a:lnTo>
                  <a:pt x="53098" y="18135"/>
                </a:lnTo>
                <a:lnTo>
                  <a:pt x="53352" y="15036"/>
                </a:lnTo>
                <a:lnTo>
                  <a:pt x="54648" y="12738"/>
                </a:lnTo>
                <a:lnTo>
                  <a:pt x="59296" y="9740"/>
                </a:lnTo>
                <a:lnTo>
                  <a:pt x="62928" y="8991"/>
                </a:lnTo>
                <a:close/>
              </a:path>
              <a:path w="189229" h="191135">
                <a:moveTo>
                  <a:pt x="163715" y="8991"/>
                </a:moveTo>
                <a:lnTo>
                  <a:pt x="124180" y="8991"/>
                </a:lnTo>
                <a:lnTo>
                  <a:pt x="128752" y="11036"/>
                </a:lnTo>
                <a:lnTo>
                  <a:pt x="130065" y="16175"/>
                </a:lnTo>
                <a:lnTo>
                  <a:pt x="131470" y="99580"/>
                </a:lnTo>
                <a:lnTo>
                  <a:pt x="130530" y="124510"/>
                </a:lnTo>
                <a:lnTo>
                  <a:pt x="130373" y="131331"/>
                </a:lnTo>
                <a:lnTo>
                  <a:pt x="129185" y="135156"/>
                </a:lnTo>
                <a:lnTo>
                  <a:pt x="117623" y="135879"/>
                </a:lnTo>
                <a:lnTo>
                  <a:pt x="103505" y="136118"/>
                </a:lnTo>
                <a:lnTo>
                  <a:pt x="163313" y="136118"/>
                </a:lnTo>
                <a:lnTo>
                  <a:pt x="157749" y="87889"/>
                </a:lnTo>
                <a:lnTo>
                  <a:pt x="157875" y="32557"/>
                </a:lnTo>
                <a:lnTo>
                  <a:pt x="158076" y="23116"/>
                </a:lnTo>
                <a:lnTo>
                  <a:pt x="158356" y="17280"/>
                </a:lnTo>
                <a:lnTo>
                  <a:pt x="158826" y="11760"/>
                </a:lnTo>
                <a:lnTo>
                  <a:pt x="163715" y="8991"/>
                </a:lnTo>
                <a:close/>
              </a:path>
              <a:path w="189229" h="191135">
                <a:moveTo>
                  <a:pt x="0" y="0"/>
                </a:moveTo>
                <a:lnTo>
                  <a:pt x="0" y="8991"/>
                </a:lnTo>
                <a:lnTo>
                  <a:pt x="79057" y="8991"/>
                </a:lnTo>
                <a:lnTo>
                  <a:pt x="77366" y="993"/>
                </a:lnTo>
                <a:lnTo>
                  <a:pt x="26058" y="985"/>
                </a:lnTo>
                <a:lnTo>
                  <a:pt x="13748" y="629"/>
                </a:lnTo>
                <a:lnTo>
                  <a:pt x="0" y="0"/>
                </a:lnTo>
                <a:close/>
              </a:path>
              <a:path w="189229" h="191135">
                <a:moveTo>
                  <a:pt x="104952" y="0"/>
                </a:moveTo>
                <a:lnTo>
                  <a:pt x="104952" y="8991"/>
                </a:lnTo>
                <a:lnTo>
                  <a:pt x="184023" y="8991"/>
                </a:lnTo>
                <a:lnTo>
                  <a:pt x="182293" y="995"/>
                </a:lnTo>
                <a:lnTo>
                  <a:pt x="130944" y="985"/>
                </a:lnTo>
                <a:lnTo>
                  <a:pt x="118650" y="629"/>
                </a:lnTo>
                <a:lnTo>
                  <a:pt x="104952" y="0"/>
                </a:lnTo>
                <a:close/>
              </a:path>
              <a:path w="189229" h="191135">
                <a:moveTo>
                  <a:pt x="182094" y="78"/>
                </a:moveTo>
                <a:lnTo>
                  <a:pt x="169987" y="518"/>
                </a:lnTo>
                <a:lnTo>
                  <a:pt x="158028" y="823"/>
                </a:lnTo>
                <a:lnTo>
                  <a:pt x="145398" y="985"/>
                </a:lnTo>
                <a:lnTo>
                  <a:pt x="131282" y="995"/>
                </a:lnTo>
                <a:lnTo>
                  <a:pt x="182293" y="995"/>
                </a:lnTo>
                <a:lnTo>
                  <a:pt x="182094" y="78"/>
                </a:lnTo>
                <a:close/>
              </a:path>
              <a:path w="189229" h="191135">
                <a:moveTo>
                  <a:pt x="77172" y="77"/>
                </a:moveTo>
                <a:lnTo>
                  <a:pt x="65045" y="518"/>
                </a:lnTo>
                <a:lnTo>
                  <a:pt x="53089" y="823"/>
                </a:lnTo>
                <a:lnTo>
                  <a:pt x="40498" y="985"/>
                </a:lnTo>
                <a:lnTo>
                  <a:pt x="26357" y="993"/>
                </a:lnTo>
                <a:lnTo>
                  <a:pt x="77366" y="993"/>
                </a:lnTo>
                <a:lnTo>
                  <a:pt x="77172" y="7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20228" y="2778118"/>
            <a:ext cx="168275" cy="235585"/>
          </a:xfrm>
          <a:custGeom>
            <a:avLst/>
            <a:gdLst/>
            <a:ahLst/>
            <a:cxnLst/>
            <a:rect l="l" t="t" r="r" b="b"/>
            <a:pathLst>
              <a:path w="168275" h="235585">
                <a:moveTo>
                  <a:pt x="16954" y="205727"/>
                </a:moveTo>
                <a:lnTo>
                  <a:pt x="13398" y="205727"/>
                </a:lnTo>
                <a:lnTo>
                  <a:pt x="6108" y="229908"/>
                </a:lnTo>
                <a:lnTo>
                  <a:pt x="9309" y="231673"/>
                </a:lnTo>
                <a:lnTo>
                  <a:pt x="12484" y="233006"/>
                </a:lnTo>
                <a:lnTo>
                  <a:pt x="18783" y="234873"/>
                </a:lnTo>
                <a:lnTo>
                  <a:pt x="21856" y="235330"/>
                </a:lnTo>
                <a:lnTo>
                  <a:pt x="32194" y="235330"/>
                </a:lnTo>
                <a:lnTo>
                  <a:pt x="39014" y="233489"/>
                </a:lnTo>
                <a:lnTo>
                  <a:pt x="51612" y="226161"/>
                </a:lnTo>
                <a:lnTo>
                  <a:pt x="56781" y="220916"/>
                </a:lnTo>
                <a:lnTo>
                  <a:pt x="59789" y="215811"/>
                </a:lnTo>
                <a:lnTo>
                  <a:pt x="30987" y="215811"/>
                </a:lnTo>
                <a:lnTo>
                  <a:pt x="28130" y="214960"/>
                </a:lnTo>
                <a:lnTo>
                  <a:pt x="25349" y="213271"/>
                </a:lnTo>
                <a:lnTo>
                  <a:pt x="22555" y="211607"/>
                </a:lnTo>
                <a:lnTo>
                  <a:pt x="19761" y="209080"/>
                </a:lnTo>
                <a:lnTo>
                  <a:pt x="16954" y="205727"/>
                </a:lnTo>
                <a:close/>
              </a:path>
              <a:path w="168275" h="235585">
                <a:moveTo>
                  <a:pt x="57873" y="8978"/>
                </a:moveTo>
                <a:lnTo>
                  <a:pt x="13423" y="8978"/>
                </a:lnTo>
                <a:lnTo>
                  <a:pt x="18846" y="13779"/>
                </a:lnTo>
                <a:lnTo>
                  <a:pt x="22466" y="23367"/>
                </a:lnTo>
                <a:lnTo>
                  <a:pt x="51075" y="92305"/>
                </a:lnTo>
                <a:lnTo>
                  <a:pt x="65873" y="131995"/>
                </a:lnTo>
                <a:lnTo>
                  <a:pt x="72149" y="163857"/>
                </a:lnTo>
                <a:lnTo>
                  <a:pt x="65708" y="179409"/>
                </a:lnTo>
                <a:lnTo>
                  <a:pt x="46139" y="212699"/>
                </a:lnTo>
                <a:lnTo>
                  <a:pt x="40297" y="215811"/>
                </a:lnTo>
                <a:lnTo>
                  <a:pt x="59789" y="215811"/>
                </a:lnTo>
                <a:lnTo>
                  <a:pt x="79678" y="172809"/>
                </a:lnTo>
                <a:lnTo>
                  <a:pt x="101593" y="121623"/>
                </a:lnTo>
                <a:lnTo>
                  <a:pt x="107116" y="108598"/>
                </a:lnTo>
                <a:lnTo>
                  <a:pt x="85928" y="108598"/>
                </a:lnTo>
                <a:lnTo>
                  <a:pt x="80741" y="96285"/>
                </a:lnTo>
                <a:lnTo>
                  <a:pt x="66272" y="60556"/>
                </a:lnTo>
                <a:lnTo>
                  <a:pt x="51473" y="21170"/>
                </a:lnTo>
                <a:lnTo>
                  <a:pt x="50495" y="17614"/>
                </a:lnTo>
                <a:lnTo>
                  <a:pt x="50613" y="13779"/>
                </a:lnTo>
                <a:lnTo>
                  <a:pt x="51396" y="12344"/>
                </a:lnTo>
                <a:lnTo>
                  <a:pt x="55016" y="9664"/>
                </a:lnTo>
                <a:lnTo>
                  <a:pt x="57873" y="8978"/>
                </a:lnTo>
                <a:close/>
              </a:path>
              <a:path w="168275" h="235585">
                <a:moveTo>
                  <a:pt x="108470" y="0"/>
                </a:moveTo>
                <a:lnTo>
                  <a:pt x="108470" y="8978"/>
                </a:lnTo>
                <a:lnTo>
                  <a:pt x="126974" y="11722"/>
                </a:lnTo>
                <a:lnTo>
                  <a:pt x="130295" y="13779"/>
                </a:lnTo>
                <a:lnTo>
                  <a:pt x="117497" y="54255"/>
                </a:lnTo>
                <a:lnTo>
                  <a:pt x="100375" y="89088"/>
                </a:lnTo>
                <a:lnTo>
                  <a:pt x="85928" y="108598"/>
                </a:lnTo>
                <a:lnTo>
                  <a:pt x="107116" y="108598"/>
                </a:lnTo>
                <a:lnTo>
                  <a:pt x="122940" y="72159"/>
                </a:lnTo>
                <a:lnTo>
                  <a:pt x="142892" y="29343"/>
                </a:lnTo>
                <a:lnTo>
                  <a:pt x="160350" y="8978"/>
                </a:lnTo>
                <a:lnTo>
                  <a:pt x="168147" y="8978"/>
                </a:lnTo>
                <a:lnTo>
                  <a:pt x="161839" y="1027"/>
                </a:lnTo>
                <a:lnTo>
                  <a:pt x="134547" y="1027"/>
                </a:lnTo>
                <a:lnTo>
                  <a:pt x="122125" y="679"/>
                </a:lnTo>
                <a:lnTo>
                  <a:pt x="108470" y="0"/>
                </a:lnTo>
                <a:close/>
              </a:path>
              <a:path w="168275" h="235585">
                <a:moveTo>
                  <a:pt x="0" y="0"/>
                </a:moveTo>
                <a:lnTo>
                  <a:pt x="0" y="8978"/>
                </a:lnTo>
                <a:lnTo>
                  <a:pt x="73278" y="8978"/>
                </a:lnTo>
                <a:lnTo>
                  <a:pt x="61311" y="1066"/>
                </a:lnTo>
                <a:lnTo>
                  <a:pt x="25741" y="1066"/>
                </a:lnTo>
                <a:lnTo>
                  <a:pt x="13603" y="749"/>
                </a:lnTo>
                <a:lnTo>
                  <a:pt x="0" y="0"/>
                </a:lnTo>
                <a:close/>
              </a:path>
              <a:path w="168275" h="235585">
                <a:moveTo>
                  <a:pt x="60284" y="387"/>
                </a:moveTo>
                <a:lnTo>
                  <a:pt x="34371" y="998"/>
                </a:lnTo>
                <a:lnTo>
                  <a:pt x="25741" y="1066"/>
                </a:lnTo>
                <a:lnTo>
                  <a:pt x="61311" y="1066"/>
                </a:lnTo>
                <a:lnTo>
                  <a:pt x="60284" y="387"/>
                </a:lnTo>
                <a:close/>
              </a:path>
              <a:path w="168275" h="235585">
                <a:moveTo>
                  <a:pt x="161393" y="464"/>
                </a:moveTo>
                <a:lnTo>
                  <a:pt x="149672" y="914"/>
                </a:lnTo>
                <a:lnTo>
                  <a:pt x="134547" y="1027"/>
                </a:lnTo>
                <a:lnTo>
                  <a:pt x="161839" y="1027"/>
                </a:lnTo>
                <a:lnTo>
                  <a:pt x="161393" y="4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990365" y="2693005"/>
            <a:ext cx="151765" cy="234315"/>
          </a:xfrm>
          <a:custGeom>
            <a:avLst/>
            <a:gdLst/>
            <a:ahLst/>
            <a:cxnLst/>
            <a:rect l="l" t="t" r="r" b="b"/>
            <a:pathLst>
              <a:path w="151765" h="234314">
                <a:moveTo>
                  <a:pt x="72498" y="9613"/>
                </a:moveTo>
                <a:lnTo>
                  <a:pt x="27629" y="21512"/>
                </a:lnTo>
                <a:lnTo>
                  <a:pt x="5460" y="66129"/>
                </a:lnTo>
                <a:lnTo>
                  <a:pt x="1061" y="105195"/>
                </a:lnTo>
                <a:lnTo>
                  <a:pt x="0" y="145345"/>
                </a:lnTo>
                <a:lnTo>
                  <a:pt x="1000" y="160632"/>
                </a:lnTo>
                <a:lnTo>
                  <a:pt x="10121" y="197980"/>
                </a:lnTo>
                <a:lnTo>
                  <a:pt x="39802" y="228308"/>
                </a:lnTo>
                <a:lnTo>
                  <a:pt x="83472" y="234303"/>
                </a:lnTo>
                <a:lnTo>
                  <a:pt x="95756" y="231547"/>
                </a:lnTo>
                <a:lnTo>
                  <a:pt x="107446" y="226847"/>
                </a:lnTo>
                <a:lnTo>
                  <a:pt x="114216" y="222775"/>
                </a:lnTo>
                <a:lnTo>
                  <a:pt x="71079" y="222775"/>
                </a:lnTo>
                <a:lnTo>
                  <a:pt x="59753" y="218390"/>
                </a:lnTo>
                <a:lnTo>
                  <a:pt x="35866" y="186126"/>
                </a:lnTo>
                <a:lnTo>
                  <a:pt x="29447" y="147710"/>
                </a:lnTo>
                <a:lnTo>
                  <a:pt x="30352" y="134694"/>
                </a:lnTo>
                <a:lnTo>
                  <a:pt x="32005" y="128054"/>
                </a:lnTo>
                <a:lnTo>
                  <a:pt x="12249" y="128054"/>
                </a:lnTo>
                <a:lnTo>
                  <a:pt x="11627" y="122580"/>
                </a:lnTo>
                <a:lnTo>
                  <a:pt x="11310" y="118224"/>
                </a:lnTo>
                <a:lnTo>
                  <a:pt x="11582" y="110396"/>
                </a:lnTo>
                <a:lnTo>
                  <a:pt x="18882" y="67645"/>
                </a:lnTo>
                <a:lnTo>
                  <a:pt x="57512" y="38138"/>
                </a:lnTo>
                <a:lnTo>
                  <a:pt x="112165" y="38138"/>
                </a:lnTo>
                <a:lnTo>
                  <a:pt x="122858" y="33381"/>
                </a:lnTo>
                <a:lnTo>
                  <a:pt x="136669" y="24270"/>
                </a:lnTo>
                <a:lnTo>
                  <a:pt x="142846" y="14109"/>
                </a:lnTo>
                <a:lnTo>
                  <a:pt x="107842" y="14109"/>
                </a:lnTo>
                <a:lnTo>
                  <a:pt x="99689" y="13284"/>
                </a:lnTo>
                <a:lnTo>
                  <a:pt x="80461" y="10286"/>
                </a:lnTo>
                <a:lnTo>
                  <a:pt x="72498" y="9613"/>
                </a:lnTo>
                <a:close/>
              </a:path>
              <a:path w="151765" h="234314">
                <a:moveTo>
                  <a:pt x="119820" y="92709"/>
                </a:moveTo>
                <a:lnTo>
                  <a:pt x="72460" y="92709"/>
                </a:lnTo>
                <a:lnTo>
                  <a:pt x="78157" y="93025"/>
                </a:lnTo>
                <a:lnTo>
                  <a:pt x="90352" y="96331"/>
                </a:lnTo>
                <a:lnTo>
                  <a:pt x="117878" y="133236"/>
                </a:lnTo>
                <a:lnTo>
                  <a:pt x="121798" y="177452"/>
                </a:lnTo>
                <a:lnTo>
                  <a:pt x="119491" y="190322"/>
                </a:lnTo>
                <a:lnTo>
                  <a:pt x="87748" y="222097"/>
                </a:lnTo>
                <a:lnTo>
                  <a:pt x="71079" y="222775"/>
                </a:lnTo>
                <a:lnTo>
                  <a:pt x="114216" y="222775"/>
                </a:lnTo>
                <a:lnTo>
                  <a:pt x="143590" y="191352"/>
                </a:lnTo>
                <a:lnTo>
                  <a:pt x="151589" y="151598"/>
                </a:lnTo>
                <a:lnTo>
                  <a:pt x="150460" y="138344"/>
                </a:lnTo>
                <a:lnTo>
                  <a:pt x="147364" y="126240"/>
                </a:lnTo>
                <a:lnTo>
                  <a:pt x="142013" y="115072"/>
                </a:lnTo>
                <a:lnTo>
                  <a:pt x="134118" y="104627"/>
                </a:lnTo>
                <a:lnTo>
                  <a:pt x="123392" y="94691"/>
                </a:lnTo>
                <a:lnTo>
                  <a:pt x="119820" y="92709"/>
                </a:lnTo>
                <a:close/>
              </a:path>
              <a:path w="151765" h="234314">
                <a:moveTo>
                  <a:pt x="73201" y="81977"/>
                </a:moveTo>
                <a:lnTo>
                  <a:pt x="36418" y="95154"/>
                </a:lnTo>
                <a:lnTo>
                  <a:pt x="12249" y="128054"/>
                </a:lnTo>
                <a:lnTo>
                  <a:pt x="32005" y="128054"/>
                </a:lnTo>
                <a:lnTo>
                  <a:pt x="33306" y="122828"/>
                </a:lnTo>
                <a:lnTo>
                  <a:pt x="38899" y="111557"/>
                </a:lnTo>
                <a:lnTo>
                  <a:pt x="47723" y="100324"/>
                </a:lnTo>
                <a:lnTo>
                  <a:pt x="59011" y="94612"/>
                </a:lnTo>
                <a:lnTo>
                  <a:pt x="72460" y="92709"/>
                </a:lnTo>
                <a:lnTo>
                  <a:pt x="119820" y="92709"/>
                </a:lnTo>
                <a:lnTo>
                  <a:pt x="113173" y="89023"/>
                </a:lnTo>
                <a:lnTo>
                  <a:pt x="101689" y="85002"/>
                </a:lnTo>
                <a:lnTo>
                  <a:pt x="88509" y="82647"/>
                </a:lnTo>
                <a:lnTo>
                  <a:pt x="73201" y="81977"/>
                </a:lnTo>
                <a:close/>
              </a:path>
              <a:path w="151765" h="234314">
                <a:moveTo>
                  <a:pt x="112165" y="38138"/>
                </a:moveTo>
                <a:lnTo>
                  <a:pt x="62884" y="38138"/>
                </a:lnTo>
                <a:lnTo>
                  <a:pt x="68980" y="38544"/>
                </a:lnTo>
                <a:lnTo>
                  <a:pt x="84474" y="40411"/>
                </a:lnTo>
                <a:lnTo>
                  <a:pt x="91104" y="40932"/>
                </a:lnTo>
                <a:lnTo>
                  <a:pt x="100677" y="40713"/>
                </a:lnTo>
                <a:lnTo>
                  <a:pt x="111251" y="38544"/>
                </a:lnTo>
                <a:lnTo>
                  <a:pt x="112165" y="38138"/>
                </a:lnTo>
                <a:close/>
              </a:path>
              <a:path w="151765" h="234314">
                <a:moveTo>
                  <a:pt x="146031" y="0"/>
                </a:moveTo>
                <a:lnTo>
                  <a:pt x="137192" y="0"/>
                </a:lnTo>
                <a:lnTo>
                  <a:pt x="135954" y="2263"/>
                </a:lnTo>
                <a:lnTo>
                  <a:pt x="126720" y="11145"/>
                </a:lnTo>
                <a:lnTo>
                  <a:pt x="113329" y="14109"/>
                </a:lnTo>
                <a:lnTo>
                  <a:pt x="142846" y="14109"/>
                </a:lnTo>
                <a:lnTo>
                  <a:pt x="143239" y="13463"/>
                </a:lnTo>
                <a:lnTo>
                  <a:pt x="14603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8158247" y="2778273"/>
            <a:ext cx="223520" cy="147320"/>
          </a:xfrm>
          <a:custGeom>
            <a:avLst/>
            <a:gdLst/>
            <a:ahLst/>
            <a:cxnLst/>
            <a:rect l="l" t="t" r="r" b="b"/>
            <a:pathLst>
              <a:path w="223520" h="147319">
                <a:moveTo>
                  <a:pt x="223088" y="145746"/>
                </a:moveTo>
                <a:lnTo>
                  <a:pt x="184332" y="145746"/>
                </a:lnTo>
                <a:lnTo>
                  <a:pt x="196085" y="145912"/>
                </a:lnTo>
                <a:lnTo>
                  <a:pt x="209003" y="146270"/>
                </a:lnTo>
                <a:lnTo>
                  <a:pt x="223088" y="146824"/>
                </a:lnTo>
                <a:lnTo>
                  <a:pt x="223088" y="145746"/>
                </a:lnTo>
                <a:close/>
              </a:path>
              <a:path w="223520" h="147319">
                <a:moveTo>
                  <a:pt x="223088" y="137820"/>
                </a:moveTo>
                <a:lnTo>
                  <a:pt x="144030" y="137820"/>
                </a:lnTo>
                <a:lnTo>
                  <a:pt x="146249" y="146706"/>
                </a:lnTo>
                <a:lnTo>
                  <a:pt x="158648" y="146162"/>
                </a:lnTo>
                <a:lnTo>
                  <a:pt x="171083" y="145843"/>
                </a:lnTo>
                <a:lnTo>
                  <a:pt x="223088" y="145746"/>
                </a:lnTo>
                <a:lnTo>
                  <a:pt x="223088" y="137820"/>
                </a:lnTo>
                <a:close/>
              </a:path>
              <a:path w="223520" h="147319">
                <a:moveTo>
                  <a:pt x="202780" y="8991"/>
                </a:moveTo>
                <a:lnTo>
                  <a:pt x="163347" y="8991"/>
                </a:lnTo>
                <a:lnTo>
                  <a:pt x="167957" y="11023"/>
                </a:lnTo>
                <a:lnTo>
                  <a:pt x="169329" y="17201"/>
                </a:lnTo>
                <a:lnTo>
                  <a:pt x="170465" y="63698"/>
                </a:lnTo>
                <a:lnTo>
                  <a:pt x="170500" y="87103"/>
                </a:lnTo>
                <a:lnTo>
                  <a:pt x="170330" y="104728"/>
                </a:lnTo>
                <a:lnTo>
                  <a:pt x="163347" y="137820"/>
                </a:lnTo>
                <a:lnTo>
                  <a:pt x="208267" y="137820"/>
                </a:lnTo>
                <a:lnTo>
                  <a:pt x="196832" y="87103"/>
                </a:lnTo>
                <a:lnTo>
                  <a:pt x="196817" y="45837"/>
                </a:lnTo>
                <a:lnTo>
                  <a:pt x="196954" y="32354"/>
                </a:lnTo>
                <a:lnTo>
                  <a:pt x="197158" y="22817"/>
                </a:lnTo>
                <a:lnTo>
                  <a:pt x="197434" y="17195"/>
                </a:lnTo>
                <a:lnTo>
                  <a:pt x="197891" y="11734"/>
                </a:lnTo>
                <a:lnTo>
                  <a:pt x="202780" y="8991"/>
                </a:lnTo>
                <a:close/>
              </a:path>
              <a:path w="223520" h="147319">
                <a:moveTo>
                  <a:pt x="144030" y="0"/>
                </a:moveTo>
                <a:lnTo>
                  <a:pt x="144030" y="8991"/>
                </a:lnTo>
                <a:lnTo>
                  <a:pt x="223088" y="8991"/>
                </a:lnTo>
                <a:lnTo>
                  <a:pt x="221416" y="995"/>
                </a:lnTo>
                <a:lnTo>
                  <a:pt x="170415" y="995"/>
                </a:lnTo>
                <a:lnTo>
                  <a:pt x="157816" y="630"/>
                </a:lnTo>
                <a:lnTo>
                  <a:pt x="144030" y="0"/>
                </a:lnTo>
                <a:close/>
              </a:path>
              <a:path w="223520" h="147319">
                <a:moveTo>
                  <a:pt x="221224" y="76"/>
                </a:moveTo>
                <a:lnTo>
                  <a:pt x="209102" y="517"/>
                </a:lnTo>
                <a:lnTo>
                  <a:pt x="197139" y="823"/>
                </a:lnTo>
                <a:lnTo>
                  <a:pt x="184516" y="985"/>
                </a:lnTo>
                <a:lnTo>
                  <a:pt x="170415" y="995"/>
                </a:lnTo>
                <a:lnTo>
                  <a:pt x="221416" y="995"/>
                </a:lnTo>
                <a:lnTo>
                  <a:pt x="221224" y="76"/>
                </a:lnTo>
                <a:close/>
              </a:path>
              <a:path w="223520" h="147319">
                <a:moveTo>
                  <a:pt x="59220" y="8991"/>
                </a:moveTo>
                <a:lnTo>
                  <a:pt x="19329" y="8991"/>
                </a:lnTo>
                <a:lnTo>
                  <a:pt x="23926" y="10998"/>
                </a:lnTo>
                <a:lnTo>
                  <a:pt x="25160" y="16017"/>
                </a:lnTo>
                <a:lnTo>
                  <a:pt x="25645" y="21275"/>
                </a:lnTo>
                <a:lnTo>
                  <a:pt x="26021" y="30321"/>
                </a:lnTo>
                <a:lnTo>
                  <a:pt x="26288" y="43425"/>
                </a:lnTo>
                <a:lnTo>
                  <a:pt x="26404" y="84073"/>
                </a:lnTo>
                <a:lnTo>
                  <a:pt x="26286" y="106425"/>
                </a:lnTo>
                <a:lnTo>
                  <a:pt x="12407" y="139839"/>
                </a:lnTo>
                <a:lnTo>
                  <a:pt x="12407" y="146824"/>
                </a:lnTo>
                <a:lnTo>
                  <a:pt x="15405" y="146824"/>
                </a:lnTo>
                <a:lnTo>
                  <a:pt x="19685" y="146608"/>
                </a:lnTo>
                <a:lnTo>
                  <a:pt x="32092" y="145732"/>
                </a:lnTo>
                <a:lnTo>
                  <a:pt x="77790" y="145355"/>
                </a:lnTo>
                <a:lnTo>
                  <a:pt x="90118" y="143817"/>
                </a:lnTo>
                <a:lnTo>
                  <a:pt x="102144" y="140921"/>
                </a:lnTo>
                <a:lnTo>
                  <a:pt x="114165" y="136484"/>
                </a:lnTo>
                <a:lnTo>
                  <a:pt x="62661" y="136423"/>
                </a:lnTo>
                <a:lnTo>
                  <a:pt x="58547" y="136067"/>
                </a:lnTo>
                <a:lnTo>
                  <a:pt x="53305" y="132396"/>
                </a:lnTo>
                <a:lnTo>
                  <a:pt x="52937" y="122438"/>
                </a:lnTo>
                <a:lnTo>
                  <a:pt x="52823" y="116511"/>
                </a:lnTo>
                <a:lnTo>
                  <a:pt x="52717" y="71310"/>
                </a:lnTo>
                <a:lnTo>
                  <a:pt x="72007" y="71047"/>
                </a:lnTo>
                <a:lnTo>
                  <a:pt x="122507" y="71047"/>
                </a:lnTo>
                <a:lnTo>
                  <a:pt x="115380" y="66696"/>
                </a:lnTo>
                <a:lnTo>
                  <a:pt x="103821" y="63663"/>
                </a:lnTo>
                <a:lnTo>
                  <a:pt x="90466" y="61844"/>
                </a:lnTo>
                <a:lnTo>
                  <a:pt x="82939" y="61544"/>
                </a:lnTo>
                <a:lnTo>
                  <a:pt x="52717" y="61544"/>
                </a:lnTo>
                <a:lnTo>
                  <a:pt x="52832" y="36983"/>
                </a:lnTo>
                <a:lnTo>
                  <a:pt x="53166" y="24363"/>
                </a:lnTo>
                <a:lnTo>
                  <a:pt x="53721" y="16738"/>
                </a:lnTo>
                <a:lnTo>
                  <a:pt x="54381" y="11569"/>
                </a:lnTo>
                <a:lnTo>
                  <a:pt x="59220" y="8991"/>
                </a:lnTo>
                <a:close/>
              </a:path>
              <a:path w="223520" h="147319">
                <a:moveTo>
                  <a:pt x="122507" y="71047"/>
                </a:moveTo>
                <a:lnTo>
                  <a:pt x="72007" y="71047"/>
                </a:lnTo>
                <a:lnTo>
                  <a:pt x="83917" y="72429"/>
                </a:lnTo>
                <a:lnTo>
                  <a:pt x="95564" y="76459"/>
                </a:lnTo>
                <a:lnTo>
                  <a:pt x="108004" y="84073"/>
                </a:lnTo>
                <a:lnTo>
                  <a:pt x="112568" y="94571"/>
                </a:lnTo>
                <a:lnTo>
                  <a:pt x="113473" y="111562"/>
                </a:lnTo>
                <a:lnTo>
                  <a:pt x="108315" y="122438"/>
                </a:lnTo>
                <a:lnTo>
                  <a:pt x="98662" y="130207"/>
                </a:lnTo>
                <a:lnTo>
                  <a:pt x="84511" y="134869"/>
                </a:lnTo>
                <a:lnTo>
                  <a:pt x="65862" y="136423"/>
                </a:lnTo>
                <a:lnTo>
                  <a:pt x="114287" y="136423"/>
                </a:lnTo>
                <a:lnTo>
                  <a:pt x="126484" y="130319"/>
                </a:lnTo>
                <a:lnTo>
                  <a:pt x="135520" y="121522"/>
                </a:lnTo>
                <a:lnTo>
                  <a:pt x="140883" y="110147"/>
                </a:lnTo>
                <a:lnTo>
                  <a:pt x="142535" y="95582"/>
                </a:lnTo>
                <a:lnTo>
                  <a:pt x="139134" y="85390"/>
                </a:lnTo>
                <a:lnTo>
                  <a:pt x="130580" y="75976"/>
                </a:lnTo>
                <a:lnTo>
                  <a:pt x="122507" y="71047"/>
                </a:lnTo>
                <a:close/>
              </a:path>
              <a:path w="223520" h="147319">
                <a:moveTo>
                  <a:pt x="75311" y="61239"/>
                </a:moveTo>
                <a:lnTo>
                  <a:pt x="63538" y="61340"/>
                </a:lnTo>
                <a:lnTo>
                  <a:pt x="52717" y="61544"/>
                </a:lnTo>
                <a:lnTo>
                  <a:pt x="82939" y="61544"/>
                </a:lnTo>
                <a:lnTo>
                  <a:pt x="75311" y="61239"/>
                </a:lnTo>
                <a:close/>
              </a:path>
              <a:path w="223520" h="147319">
                <a:moveTo>
                  <a:pt x="0" y="0"/>
                </a:moveTo>
                <a:lnTo>
                  <a:pt x="0" y="8991"/>
                </a:lnTo>
                <a:lnTo>
                  <a:pt x="79209" y="8991"/>
                </a:lnTo>
                <a:lnTo>
                  <a:pt x="77417" y="994"/>
                </a:lnTo>
                <a:lnTo>
                  <a:pt x="26399" y="994"/>
                </a:lnTo>
                <a:lnTo>
                  <a:pt x="13790" y="629"/>
                </a:lnTo>
                <a:lnTo>
                  <a:pt x="0" y="0"/>
                </a:lnTo>
                <a:close/>
              </a:path>
              <a:path w="223520" h="147319">
                <a:moveTo>
                  <a:pt x="77213" y="81"/>
                </a:moveTo>
                <a:lnTo>
                  <a:pt x="65108" y="520"/>
                </a:lnTo>
                <a:lnTo>
                  <a:pt x="53149" y="824"/>
                </a:lnTo>
                <a:lnTo>
                  <a:pt x="40518" y="985"/>
                </a:lnTo>
                <a:lnTo>
                  <a:pt x="26399" y="994"/>
                </a:lnTo>
                <a:lnTo>
                  <a:pt x="77417" y="994"/>
                </a:lnTo>
                <a:lnTo>
                  <a:pt x="77213" y="81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8386140" y="2778273"/>
            <a:ext cx="173990" cy="149225"/>
          </a:xfrm>
          <a:custGeom>
            <a:avLst/>
            <a:gdLst/>
            <a:ahLst/>
            <a:cxnLst/>
            <a:rect l="l" t="t" r="r" b="b"/>
            <a:pathLst>
              <a:path w="173990" h="149225">
                <a:moveTo>
                  <a:pt x="3568" y="121856"/>
                </a:moveTo>
                <a:lnTo>
                  <a:pt x="0" y="123558"/>
                </a:lnTo>
                <a:lnTo>
                  <a:pt x="83" y="125751"/>
                </a:lnTo>
                <a:lnTo>
                  <a:pt x="266" y="128841"/>
                </a:lnTo>
                <a:lnTo>
                  <a:pt x="747" y="132651"/>
                </a:lnTo>
                <a:lnTo>
                  <a:pt x="840" y="137096"/>
                </a:lnTo>
                <a:lnTo>
                  <a:pt x="782" y="137820"/>
                </a:lnTo>
                <a:lnTo>
                  <a:pt x="469" y="140766"/>
                </a:lnTo>
                <a:lnTo>
                  <a:pt x="0" y="146824"/>
                </a:lnTo>
                <a:lnTo>
                  <a:pt x="4762" y="148259"/>
                </a:lnTo>
                <a:lnTo>
                  <a:pt x="8801" y="148971"/>
                </a:lnTo>
                <a:lnTo>
                  <a:pt x="16119" y="148629"/>
                </a:lnTo>
                <a:lnTo>
                  <a:pt x="26902" y="144461"/>
                </a:lnTo>
                <a:lnTo>
                  <a:pt x="39091" y="134981"/>
                </a:lnTo>
                <a:lnTo>
                  <a:pt x="42841" y="130073"/>
                </a:lnTo>
                <a:lnTo>
                  <a:pt x="12979" y="130073"/>
                </a:lnTo>
                <a:lnTo>
                  <a:pt x="7810" y="127330"/>
                </a:lnTo>
                <a:lnTo>
                  <a:pt x="3568" y="121856"/>
                </a:lnTo>
                <a:close/>
              </a:path>
              <a:path w="173990" h="149225">
                <a:moveTo>
                  <a:pt x="173634" y="145745"/>
                </a:moveTo>
                <a:lnTo>
                  <a:pt x="134889" y="145745"/>
                </a:lnTo>
                <a:lnTo>
                  <a:pt x="146637" y="145911"/>
                </a:lnTo>
                <a:lnTo>
                  <a:pt x="159552" y="146269"/>
                </a:lnTo>
                <a:lnTo>
                  <a:pt x="173634" y="146824"/>
                </a:lnTo>
                <a:lnTo>
                  <a:pt x="173634" y="145745"/>
                </a:lnTo>
                <a:close/>
              </a:path>
              <a:path w="173990" h="149225">
                <a:moveTo>
                  <a:pt x="173634" y="137820"/>
                </a:moveTo>
                <a:lnTo>
                  <a:pt x="94729" y="137820"/>
                </a:lnTo>
                <a:lnTo>
                  <a:pt x="96797" y="146713"/>
                </a:lnTo>
                <a:lnTo>
                  <a:pt x="109164" y="146165"/>
                </a:lnTo>
                <a:lnTo>
                  <a:pt x="121601" y="145844"/>
                </a:lnTo>
                <a:lnTo>
                  <a:pt x="173634" y="145745"/>
                </a:lnTo>
                <a:lnTo>
                  <a:pt x="173634" y="137820"/>
                </a:lnTo>
                <a:close/>
              </a:path>
              <a:path w="173990" h="149225">
                <a:moveTo>
                  <a:pt x="173634" y="8976"/>
                </a:moveTo>
                <a:lnTo>
                  <a:pt x="81752" y="8976"/>
                </a:lnTo>
                <a:lnTo>
                  <a:pt x="98242" y="8979"/>
                </a:lnTo>
                <a:lnTo>
                  <a:pt x="111051" y="9496"/>
                </a:lnTo>
                <a:lnTo>
                  <a:pt x="121081" y="10375"/>
                </a:lnTo>
                <a:lnTo>
                  <a:pt x="121022" y="99975"/>
                </a:lnTo>
                <a:lnTo>
                  <a:pt x="120800" y="114659"/>
                </a:lnTo>
                <a:lnTo>
                  <a:pt x="113233" y="137820"/>
                </a:lnTo>
                <a:lnTo>
                  <a:pt x="157365" y="137820"/>
                </a:lnTo>
                <a:lnTo>
                  <a:pt x="147425" y="106891"/>
                </a:lnTo>
                <a:lnTo>
                  <a:pt x="147494" y="32770"/>
                </a:lnTo>
                <a:lnTo>
                  <a:pt x="147709" y="22744"/>
                </a:lnTo>
                <a:lnTo>
                  <a:pt x="147980" y="17195"/>
                </a:lnTo>
                <a:lnTo>
                  <a:pt x="148450" y="11734"/>
                </a:lnTo>
                <a:lnTo>
                  <a:pt x="153327" y="8991"/>
                </a:lnTo>
                <a:lnTo>
                  <a:pt x="173634" y="8991"/>
                </a:lnTo>
                <a:close/>
              </a:path>
              <a:path w="173990" h="149225">
                <a:moveTo>
                  <a:pt x="19380" y="0"/>
                </a:moveTo>
                <a:lnTo>
                  <a:pt x="19380" y="8991"/>
                </a:lnTo>
                <a:lnTo>
                  <a:pt x="38506" y="8991"/>
                </a:lnTo>
                <a:lnTo>
                  <a:pt x="43002" y="10718"/>
                </a:lnTo>
                <a:lnTo>
                  <a:pt x="44043" y="14215"/>
                </a:lnTo>
                <a:lnTo>
                  <a:pt x="45204" y="22744"/>
                </a:lnTo>
                <a:lnTo>
                  <a:pt x="45431" y="32770"/>
                </a:lnTo>
                <a:lnTo>
                  <a:pt x="45496" y="46660"/>
                </a:lnTo>
                <a:lnTo>
                  <a:pt x="45359" y="57215"/>
                </a:lnTo>
                <a:lnTo>
                  <a:pt x="42542" y="97481"/>
                </a:lnTo>
                <a:lnTo>
                  <a:pt x="19075" y="130073"/>
                </a:lnTo>
                <a:lnTo>
                  <a:pt x="42841" y="130073"/>
                </a:lnTo>
                <a:lnTo>
                  <a:pt x="56200" y="92398"/>
                </a:lnTo>
                <a:lnTo>
                  <a:pt x="59077" y="44378"/>
                </a:lnTo>
                <a:lnTo>
                  <a:pt x="59937" y="9727"/>
                </a:lnTo>
                <a:lnTo>
                  <a:pt x="69948" y="9238"/>
                </a:lnTo>
                <a:lnTo>
                  <a:pt x="81752" y="8976"/>
                </a:lnTo>
                <a:lnTo>
                  <a:pt x="173634" y="8976"/>
                </a:lnTo>
                <a:lnTo>
                  <a:pt x="173634" y="1091"/>
                </a:lnTo>
                <a:lnTo>
                  <a:pt x="57656" y="1091"/>
                </a:lnTo>
                <a:lnTo>
                  <a:pt x="46529" y="957"/>
                </a:lnTo>
                <a:lnTo>
                  <a:pt x="33772" y="592"/>
                </a:lnTo>
                <a:lnTo>
                  <a:pt x="19380" y="0"/>
                </a:lnTo>
                <a:close/>
              </a:path>
              <a:path w="173990" h="149225">
                <a:moveTo>
                  <a:pt x="173634" y="0"/>
                </a:moveTo>
                <a:lnTo>
                  <a:pt x="140910" y="995"/>
                </a:lnTo>
                <a:lnTo>
                  <a:pt x="57656" y="1091"/>
                </a:lnTo>
                <a:lnTo>
                  <a:pt x="173634" y="1091"/>
                </a:lnTo>
                <a:lnTo>
                  <a:pt x="173634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8648027" y="2777917"/>
            <a:ext cx="144780" cy="147320"/>
          </a:xfrm>
          <a:custGeom>
            <a:avLst/>
            <a:gdLst/>
            <a:ahLst/>
            <a:cxnLst/>
            <a:rect l="l" t="t" r="r" b="b"/>
            <a:pathLst>
              <a:path w="144779" h="147319">
                <a:moveTo>
                  <a:pt x="111891" y="146093"/>
                </a:moveTo>
                <a:lnTo>
                  <a:pt x="73150" y="146093"/>
                </a:lnTo>
                <a:lnTo>
                  <a:pt x="84903" y="146262"/>
                </a:lnTo>
                <a:lnTo>
                  <a:pt x="97818" y="146622"/>
                </a:lnTo>
                <a:lnTo>
                  <a:pt x="111891" y="147172"/>
                </a:lnTo>
                <a:lnTo>
                  <a:pt x="111891" y="146093"/>
                </a:lnTo>
                <a:close/>
              </a:path>
              <a:path w="144779" h="147319">
                <a:moveTo>
                  <a:pt x="111891" y="138168"/>
                </a:moveTo>
                <a:lnTo>
                  <a:pt x="32999" y="138168"/>
                </a:lnTo>
                <a:lnTo>
                  <a:pt x="35071" y="147063"/>
                </a:lnTo>
                <a:lnTo>
                  <a:pt x="47490" y="146519"/>
                </a:lnTo>
                <a:lnTo>
                  <a:pt x="59923" y="146194"/>
                </a:lnTo>
                <a:lnTo>
                  <a:pt x="111891" y="146093"/>
                </a:lnTo>
                <a:lnTo>
                  <a:pt x="111891" y="138168"/>
                </a:lnTo>
                <a:close/>
              </a:path>
              <a:path w="144779" h="147319">
                <a:moveTo>
                  <a:pt x="143873" y="12285"/>
                </a:moveTo>
                <a:lnTo>
                  <a:pt x="50042" y="12285"/>
                </a:lnTo>
                <a:lnTo>
                  <a:pt x="58334" y="17507"/>
                </a:lnTo>
                <a:lnTo>
                  <a:pt x="58846" y="27649"/>
                </a:lnTo>
                <a:lnTo>
                  <a:pt x="59163" y="38333"/>
                </a:lnTo>
                <a:lnTo>
                  <a:pt x="59277" y="44276"/>
                </a:lnTo>
                <a:lnTo>
                  <a:pt x="59431" y="54375"/>
                </a:lnTo>
                <a:lnTo>
                  <a:pt x="59504" y="123436"/>
                </a:lnTo>
                <a:lnTo>
                  <a:pt x="58653" y="131589"/>
                </a:lnTo>
                <a:lnTo>
                  <a:pt x="56938" y="134218"/>
                </a:lnTo>
                <a:lnTo>
                  <a:pt x="55249" y="136859"/>
                </a:lnTo>
                <a:lnTo>
                  <a:pt x="50982" y="138168"/>
                </a:lnTo>
                <a:lnTo>
                  <a:pt x="95940" y="138168"/>
                </a:lnTo>
                <a:lnTo>
                  <a:pt x="92371" y="137482"/>
                </a:lnTo>
                <a:lnTo>
                  <a:pt x="88041" y="134688"/>
                </a:lnTo>
                <a:lnTo>
                  <a:pt x="86733" y="132897"/>
                </a:lnTo>
                <a:lnTo>
                  <a:pt x="85920" y="128554"/>
                </a:lnTo>
                <a:lnTo>
                  <a:pt x="85779" y="123436"/>
                </a:lnTo>
                <a:lnTo>
                  <a:pt x="85704" y="70959"/>
                </a:lnTo>
                <a:lnTo>
                  <a:pt x="86174" y="44276"/>
                </a:lnTo>
                <a:lnTo>
                  <a:pt x="86293" y="22421"/>
                </a:lnTo>
                <a:lnTo>
                  <a:pt x="86479" y="18711"/>
                </a:lnTo>
                <a:lnTo>
                  <a:pt x="93499" y="12305"/>
                </a:lnTo>
                <a:lnTo>
                  <a:pt x="143874" y="12305"/>
                </a:lnTo>
                <a:close/>
              </a:path>
              <a:path w="144779" h="147319">
                <a:moveTo>
                  <a:pt x="143335" y="0"/>
                </a:moveTo>
                <a:lnTo>
                  <a:pt x="127424" y="718"/>
                </a:lnTo>
                <a:lnTo>
                  <a:pt x="114944" y="1146"/>
                </a:lnTo>
                <a:lnTo>
                  <a:pt x="105897" y="1287"/>
                </a:lnTo>
                <a:lnTo>
                  <a:pt x="38298" y="1287"/>
                </a:lnTo>
                <a:lnTo>
                  <a:pt x="30152" y="1488"/>
                </a:lnTo>
                <a:lnTo>
                  <a:pt x="17329" y="3179"/>
                </a:lnTo>
                <a:lnTo>
                  <a:pt x="0" y="7906"/>
                </a:lnTo>
                <a:lnTo>
                  <a:pt x="793" y="22421"/>
                </a:lnTo>
                <a:lnTo>
                  <a:pt x="883" y="25193"/>
                </a:lnTo>
                <a:lnTo>
                  <a:pt x="1005" y="34686"/>
                </a:lnTo>
                <a:lnTo>
                  <a:pt x="895" y="39938"/>
                </a:lnTo>
                <a:lnTo>
                  <a:pt x="754" y="43616"/>
                </a:lnTo>
                <a:lnTo>
                  <a:pt x="11599" y="43616"/>
                </a:lnTo>
                <a:lnTo>
                  <a:pt x="50042" y="12285"/>
                </a:lnTo>
                <a:lnTo>
                  <a:pt x="143873" y="12285"/>
                </a:lnTo>
                <a:lnTo>
                  <a:pt x="143392" y="1287"/>
                </a:lnTo>
                <a:lnTo>
                  <a:pt x="105897" y="1287"/>
                </a:lnTo>
                <a:lnTo>
                  <a:pt x="143392" y="1285"/>
                </a:lnTo>
                <a:lnTo>
                  <a:pt x="143335" y="0"/>
                </a:lnTo>
                <a:close/>
              </a:path>
              <a:path w="144779" h="147319">
                <a:moveTo>
                  <a:pt x="143874" y="12305"/>
                </a:moveTo>
                <a:lnTo>
                  <a:pt x="93499" y="12305"/>
                </a:lnTo>
                <a:lnTo>
                  <a:pt x="111019" y="12720"/>
                </a:lnTo>
                <a:lnTo>
                  <a:pt x="122742" y="13811"/>
                </a:lnTo>
                <a:lnTo>
                  <a:pt x="128851" y="15765"/>
                </a:lnTo>
                <a:lnTo>
                  <a:pt x="131566" y="25193"/>
                </a:lnTo>
                <a:lnTo>
                  <a:pt x="133456" y="43616"/>
                </a:lnTo>
                <a:lnTo>
                  <a:pt x="144302" y="43616"/>
                </a:lnTo>
                <a:lnTo>
                  <a:pt x="144160" y="39938"/>
                </a:lnTo>
                <a:lnTo>
                  <a:pt x="144086" y="17151"/>
                </a:lnTo>
                <a:lnTo>
                  <a:pt x="143874" y="12305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807994" y="2775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8973749" y="2777917"/>
            <a:ext cx="144780" cy="147320"/>
          </a:xfrm>
          <a:custGeom>
            <a:avLst/>
            <a:gdLst/>
            <a:ahLst/>
            <a:cxnLst/>
            <a:rect l="l" t="t" r="r" b="b"/>
            <a:pathLst>
              <a:path w="144779" h="147319">
                <a:moveTo>
                  <a:pt x="111891" y="146093"/>
                </a:moveTo>
                <a:lnTo>
                  <a:pt x="73150" y="146093"/>
                </a:lnTo>
                <a:lnTo>
                  <a:pt x="84903" y="146262"/>
                </a:lnTo>
                <a:lnTo>
                  <a:pt x="97818" y="146622"/>
                </a:lnTo>
                <a:lnTo>
                  <a:pt x="111891" y="147172"/>
                </a:lnTo>
                <a:lnTo>
                  <a:pt x="111891" y="146093"/>
                </a:lnTo>
                <a:close/>
              </a:path>
              <a:path w="144779" h="147319">
                <a:moveTo>
                  <a:pt x="111891" y="138168"/>
                </a:moveTo>
                <a:lnTo>
                  <a:pt x="32999" y="138168"/>
                </a:lnTo>
                <a:lnTo>
                  <a:pt x="35071" y="147063"/>
                </a:lnTo>
                <a:lnTo>
                  <a:pt x="47490" y="146519"/>
                </a:lnTo>
                <a:lnTo>
                  <a:pt x="59923" y="146194"/>
                </a:lnTo>
                <a:lnTo>
                  <a:pt x="111891" y="146093"/>
                </a:lnTo>
                <a:lnTo>
                  <a:pt x="111891" y="138168"/>
                </a:lnTo>
                <a:close/>
              </a:path>
              <a:path w="144779" h="147319">
                <a:moveTo>
                  <a:pt x="143873" y="12285"/>
                </a:moveTo>
                <a:lnTo>
                  <a:pt x="50042" y="12285"/>
                </a:lnTo>
                <a:lnTo>
                  <a:pt x="58334" y="17507"/>
                </a:lnTo>
                <a:lnTo>
                  <a:pt x="58846" y="27649"/>
                </a:lnTo>
                <a:lnTo>
                  <a:pt x="59163" y="38333"/>
                </a:lnTo>
                <a:lnTo>
                  <a:pt x="59277" y="44276"/>
                </a:lnTo>
                <a:lnTo>
                  <a:pt x="59431" y="54375"/>
                </a:lnTo>
                <a:lnTo>
                  <a:pt x="59504" y="123436"/>
                </a:lnTo>
                <a:lnTo>
                  <a:pt x="58653" y="131589"/>
                </a:lnTo>
                <a:lnTo>
                  <a:pt x="56938" y="134218"/>
                </a:lnTo>
                <a:lnTo>
                  <a:pt x="55249" y="136859"/>
                </a:lnTo>
                <a:lnTo>
                  <a:pt x="50982" y="138168"/>
                </a:lnTo>
                <a:lnTo>
                  <a:pt x="95940" y="138168"/>
                </a:lnTo>
                <a:lnTo>
                  <a:pt x="92371" y="137482"/>
                </a:lnTo>
                <a:lnTo>
                  <a:pt x="88041" y="134688"/>
                </a:lnTo>
                <a:lnTo>
                  <a:pt x="86733" y="132897"/>
                </a:lnTo>
                <a:lnTo>
                  <a:pt x="85920" y="128554"/>
                </a:lnTo>
                <a:lnTo>
                  <a:pt x="85779" y="123436"/>
                </a:lnTo>
                <a:lnTo>
                  <a:pt x="85704" y="70959"/>
                </a:lnTo>
                <a:lnTo>
                  <a:pt x="86174" y="44276"/>
                </a:lnTo>
                <a:lnTo>
                  <a:pt x="86293" y="22421"/>
                </a:lnTo>
                <a:lnTo>
                  <a:pt x="86479" y="18711"/>
                </a:lnTo>
                <a:lnTo>
                  <a:pt x="93499" y="12305"/>
                </a:lnTo>
                <a:lnTo>
                  <a:pt x="143874" y="12305"/>
                </a:lnTo>
                <a:close/>
              </a:path>
              <a:path w="144779" h="147319">
                <a:moveTo>
                  <a:pt x="143335" y="0"/>
                </a:moveTo>
                <a:lnTo>
                  <a:pt x="127424" y="718"/>
                </a:lnTo>
                <a:lnTo>
                  <a:pt x="114944" y="1146"/>
                </a:lnTo>
                <a:lnTo>
                  <a:pt x="105897" y="1287"/>
                </a:lnTo>
                <a:lnTo>
                  <a:pt x="38298" y="1287"/>
                </a:lnTo>
                <a:lnTo>
                  <a:pt x="30152" y="1488"/>
                </a:lnTo>
                <a:lnTo>
                  <a:pt x="17329" y="3179"/>
                </a:lnTo>
                <a:lnTo>
                  <a:pt x="0" y="7906"/>
                </a:lnTo>
                <a:lnTo>
                  <a:pt x="793" y="22421"/>
                </a:lnTo>
                <a:lnTo>
                  <a:pt x="883" y="25193"/>
                </a:lnTo>
                <a:lnTo>
                  <a:pt x="1005" y="34686"/>
                </a:lnTo>
                <a:lnTo>
                  <a:pt x="895" y="39938"/>
                </a:lnTo>
                <a:lnTo>
                  <a:pt x="754" y="43616"/>
                </a:lnTo>
                <a:lnTo>
                  <a:pt x="11599" y="43616"/>
                </a:lnTo>
                <a:lnTo>
                  <a:pt x="50042" y="12285"/>
                </a:lnTo>
                <a:lnTo>
                  <a:pt x="143873" y="12285"/>
                </a:lnTo>
                <a:lnTo>
                  <a:pt x="143392" y="1287"/>
                </a:lnTo>
                <a:lnTo>
                  <a:pt x="105897" y="1287"/>
                </a:lnTo>
                <a:lnTo>
                  <a:pt x="143392" y="1285"/>
                </a:lnTo>
                <a:lnTo>
                  <a:pt x="143335" y="0"/>
                </a:lnTo>
                <a:close/>
              </a:path>
              <a:path w="144779" h="147319">
                <a:moveTo>
                  <a:pt x="143874" y="12305"/>
                </a:moveTo>
                <a:lnTo>
                  <a:pt x="93499" y="12305"/>
                </a:lnTo>
                <a:lnTo>
                  <a:pt x="111019" y="12720"/>
                </a:lnTo>
                <a:lnTo>
                  <a:pt x="122742" y="13811"/>
                </a:lnTo>
                <a:lnTo>
                  <a:pt x="128851" y="15765"/>
                </a:lnTo>
                <a:lnTo>
                  <a:pt x="131566" y="25193"/>
                </a:lnTo>
                <a:lnTo>
                  <a:pt x="133456" y="43616"/>
                </a:lnTo>
                <a:lnTo>
                  <a:pt x="144302" y="43616"/>
                </a:lnTo>
                <a:lnTo>
                  <a:pt x="144160" y="39938"/>
                </a:lnTo>
                <a:lnTo>
                  <a:pt x="144086" y="17151"/>
                </a:lnTo>
                <a:lnTo>
                  <a:pt x="143874" y="12305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209504" y="2727014"/>
            <a:ext cx="1183675" cy="2822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483249" y="2774550"/>
            <a:ext cx="949554" cy="23472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980490" y="3085015"/>
            <a:ext cx="1463347" cy="22618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533899" y="3156169"/>
            <a:ext cx="1446419" cy="15302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0070396" y="3159273"/>
            <a:ext cx="189865" cy="152400"/>
          </a:xfrm>
          <a:custGeom>
            <a:avLst/>
            <a:gdLst/>
            <a:ahLst/>
            <a:cxnLst/>
            <a:rect l="l" t="t" r="r" b="b"/>
            <a:pathLst>
              <a:path w="189865" h="152400">
                <a:moveTo>
                  <a:pt x="64782" y="8991"/>
                </a:moveTo>
                <a:lnTo>
                  <a:pt x="19418" y="8991"/>
                </a:lnTo>
                <a:lnTo>
                  <a:pt x="24041" y="11061"/>
                </a:lnTo>
                <a:lnTo>
                  <a:pt x="25385" y="17839"/>
                </a:lnTo>
                <a:lnTo>
                  <a:pt x="26349" y="104228"/>
                </a:lnTo>
                <a:lnTo>
                  <a:pt x="26187" y="113474"/>
                </a:lnTo>
                <a:lnTo>
                  <a:pt x="25855" y="125877"/>
                </a:lnTo>
                <a:lnTo>
                  <a:pt x="25357" y="139555"/>
                </a:lnTo>
                <a:lnTo>
                  <a:pt x="24803" y="151930"/>
                </a:lnTo>
                <a:lnTo>
                  <a:pt x="37147" y="149656"/>
                </a:lnTo>
                <a:lnTo>
                  <a:pt x="66597" y="124358"/>
                </a:lnTo>
                <a:lnTo>
                  <a:pt x="51625" y="124358"/>
                </a:lnTo>
                <a:lnTo>
                  <a:pt x="52279" y="119723"/>
                </a:lnTo>
                <a:lnTo>
                  <a:pt x="52392" y="118427"/>
                </a:lnTo>
                <a:lnTo>
                  <a:pt x="52704" y="113474"/>
                </a:lnTo>
                <a:lnTo>
                  <a:pt x="52797" y="23060"/>
                </a:lnTo>
                <a:lnTo>
                  <a:pt x="52973" y="17839"/>
                </a:lnTo>
                <a:lnTo>
                  <a:pt x="53047" y="17272"/>
                </a:lnTo>
                <a:lnTo>
                  <a:pt x="54114" y="13169"/>
                </a:lnTo>
                <a:lnTo>
                  <a:pt x="55879" y="11569"/>
                </a:lnTo>
                <a:lnTo>
                  <a:pt x="61772" y="9512"/>
                </a:lnTo>
                <a:lnTo>
                  <a:pt x="64782" y="8991"/>
                </a:lnTo>
                <a:close/>
              </a:path>
              <a:path w="189865" h="152400">
                <a:moveTo>
                  <a:pt x="189280" y="145746"/>
                </a:moveTo>
                <a:lnTo>
                  <a:pt x="150521" y="145746"/>
                </a:lnTo>
                <a:lnTo>
                  <a:pt x="162272" y="145912"/>
                </a:lnTo>
                <a:lnTo>
                  <a:pt x="175194" y="146270"/>
                </a:lnTo>
                <a:lnTo>
                  <a:pt x="189280" y="146824"/>
                </a:lnTo>
                <a:lnTo>
                  <a:pt x="189280" y="145746"/>
                </a:lnTo>
                <a:close/>
              </a:path>
              <a:path w="189865" h="152400">
                <a:moveTo>
                  <a:pt x="189280" y="137820"/>
                </a:moveTo>
                <a:lnTo>
                  <a:pt x="110210" y="137820"/>
                </a:lnTo>
                <a:lnTo>
                  <a:pt x="112441" y="146706"/>
                </a:lnTo>
                <a:lnTo>
                  <a:pt x="124849" y="146162"/>
                </a:lnTo>
                <a:lnTo>
                  <a:pt x="137280" y="145843"/>
                </a:lnTo>
                <a:lnTo>
                  <a:pt x="189280" y="145746"/>
                </a:lnTo>
                <a:lnTo>
                  <a:pt x="189280" y="137820"/>
                </a:lnTo>
                <a:close/>
              </a:path>
              <a:path w="189865" h="152400">
                <a:moveTo>
                  <a:pt x="163703" y="16256"/>
                </a:moveTo>
                <a:lnTo>
                  <a:pt x="138899" y="16256"/>
                </a:lnTo>
                <a:lnTo>
                  <a:pt x="137337" y="21844"/>
                </a:lnTo>
                <a:lnTo>
                  <a:pt x="136575" y="29845"/>
                </a:lnTo>
                <a:lnTo>
                  <a:pt x="136487" y="111111"/>
                </a:lnTo>
                <a:lnTo>
                  <a:pt x="135995" y="124358"/>
                </a:lnTo>
                <a:lnTo>
                  <a:pt x="135910" y="125877"/>
                </a:lnTo>
                <a:lnTo>
                  <a:pt x="134086" y="133946"/>
                </a:lnTo>
                <a:lnTo>
                  <a:pt x="132435" y="136537"/>
                </a:lnTo>
                <a:lnTo>
                  <a:pt x="128193" y="137820"/>
                </a:lnTo>
                <a:lnTo>
                  <a:pt x="173012" y="137820"/>
                </a:lnTo>
                <a:lnTo>
                  <a:pt x="162946" y="66606"/>
                </a:lnTo>
                <a:lnTo>
                  <a:pt x="163069" y="39484"/>
                </a:lnTo>
                <a:lnTo>
                  <a:pt x="163132" y="32905"/>
                </a:lnTo>
                <a:lnTo>
                  <a:pt x="163338" y="23060"/>
                </a:lnTo>
                <a:lnTo>
                  <a:pt x="163587" y="17839"/>
                </a:lnTo>
                <a:lnTo>
                  <a:pt x="163703" y="16256"/>
                </a:lnTo>
                <a:close/>
              </a:path>
              <a:path w="189865" h="152400">
                <a:moveTo>
                  <a:pt x="189280" y="0"/>
                </a:moveTo>
                <a:lnTo>
                  <a:pt x="161897" y="959"/>
                </a:lnTo>
                <a:lnTo>
                  <a:pt x="153502" y="1113"/>
                </a:lnTo>
                <a:lnTo>
                  <a:pt x="143730" y="2943"/>
                </a:lnTo>
                <a:lnTo>
                  <a:pt x="127935" y="11212"/>
                </a:lnTo>
                <a:lnTo>
                  <a:pt x="111973" y="36338"/>
                </a:lnTo>
                <a:lnTo>
                  <a:pt x="106627" y="44668"/>
                </a:lnTo>
                <a:lnTo>
                  <a:pt x="70834" y="98524"/>
                </a:lnTo>
                <a:lnTo>
                  <a:pt x="51625" y="124358"/>
                </a:lnTo>
                <a:lnTo>
                  <a:pt x="66597" y="124358"/>
                </a:lnTo>
                <a:lnTo>
                  <a:pt x="70756" y="118427"/>
                </a:lnTo>
                <a:lnTo>
                  <a:pt x="80213" y="104228"/>
                </a:lnTo>
                <a:lnTo>
                  <a:pt x="114833" y="51257"/>
                </a:lnTo>
                <a:lnTo>
                  <a:pt x="118452" y="45783"/>
                </a:lnTo>
                <a:lnTo>
                  <a:pt x="122808" y="39484"/>
                </a:lnTo>
                <a:lnTo>
                  <a:pt x="131495" y="27305"/>
                </a:lnTo>
                <a:lnTo>
                  <a:pt x="135232" y="21844"/>
                </a:lnTo>
                <a:lnTo>
                  <a:pt x="138899" y="16256"/>
                </a:lnTo>
                <a:lnTo>
                  <a:pt x="163703" y="16256"/>
                </a:lnTo>
                <a:lnTo>
                  <a:pt x="164096" y="11760"/>
                </a:lnTo>
                <a:lnTo>
                  <a:pt x="168960" y="8991"/>
                </a:lnTo>
                <a:lnTo>
                  <a:pt x="189280" y="8991"/>
                </a:lnTo>
                <a:lnTo>
                  <a:pt x="189280" y="0"/>
                </a:lnTo>
                <a:close/>
              </a:path>
              <a:path w="189865" h="152400">
                <a:moveTo>
                  <a:pt x="0" y="0"/>
                </a:moveTo>
                <a:lnTo>
                  <a:pt x="0" y="8991"/>
                </a:lnTo>
                <a:lnTo>
                  <a:pt x="78905" y="8991"/>
                </a:lnTo>
                <a:lnTo>
                  <a:pt x="77362" y="995"/>
                </a:lnTo>
                <a:lnTo>
                  <a:pt x="26380" y="995"/>
                </a:lnTo>
                <a:lnTo>
                  <a:pt x="13780" y="631"/>
                </a:lnTo>
                <a:lnTo>
                  <a:pt x="0" y="0"/>
                </a:lnTo>
                <a:close/>
              </a:path>
              <a:path w="189865" h="152400">
                <a:moveTo>
                  <a:pt x="77184" y="70"/>
                </a:moveTo>
                <a:lnTo>
                  <a:pt x="65042" y="513"/>
                </a:lnTo>
                <a:lnTo>
                  <a:pt x="53073" y="822"/>
                </a:lnTo>
                <a:lnTo>
                  <a:pt x="40458" y="985"/>
                </a:lnTo>
                <a:lnTo>
                  <a:pt x="26380" y="995"/>
                </a:lnTo>
                <a:lnTo>
                  <a:pt x="77362" y="995"/>
                </a:lnTo>
                <a:lnTo>
                  <a:pt x="77184" y="7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0351909" y="3156489"/>
            <a:ext cx="122555" cy="153035"/>
          </a:xfrm>
          <a:custGeom>
            <a:avLst/>
            <a:gdLst/>
            <a:ahLst/>
            <a:cxnLst/>
            <a:rect l="l" t="t" r="r" b="b"/>
            <a:pathLst>
              <a:path w="122554" h="153035">
                <a:moveTo>
                  <a:pt x="76125" y="0"/>
                </a:moveTo>
                <a:lnTo>
                  <a:pt x="30251" y="18721"/>
                </a:lnTo>
                <a:lnTo>
                  <a:pt x="3914" y="50487"/>
                </a:lnTo>
                <a:lnTo>
                  <a:pt x="0" y="90737"/>
                </a:lnTo>
                <a:lnTo>
                  <a:pt x="2272" y="101960"/>
                </a:lnTo>
                <a:lnTo>
                  <a:pt x="22795" y="137221"/>
                </a:lnTo>
                <a:lnTo>
                  <a:pt x="71315" y="152709"/>
                </a:lnTo>
                <a:lnTo>
                  <a:pt x="79087" y="152709"/>
                </a:lnTo>
                <a:lnTo>
                  <a:pt x="115816" y="141216"/>
                </a:lnTo>
                <a:lnTo>
                  <a:pt x="118686" y="136733"/>
                </a:lnTo>
                <a:lnTo>
                  <a:pt x="88066" y="136733"/>
                </a:lnTo>
                <a:lnTo>
                  <a:pt x="76291" y="136475"/>
                </a:lnTo>
                <a:lnTo>
                  <a:pt x="42647" y="118367"/>
                </a:lnTo>
                <a:lnTo>
                  <a:pt x="27285" y="73944"/>
                </a:lnTo>
                <a:lnTo>
                  <a:pt x="26878" y="56874"/>
                </a:lnTo>
                <a:lnTo>
                  <a:pt x="29523" y="45025"/>
                </a:lnTo>
                <a:lnTo>
                  <a:pt x="35119" y="33792"/>
                </a:lnTo>
                <a:lnTo>
                  <a:pt x="44431" y="22501"/>
                </a:lnTo>
                <a:lnTo>
                  <a:pt x="55890" y="17363"/>
                </a:lnTo>
                <a:lnTo>
                  <a:pt x="69931" y="15651"/>
                </a:lnTo>
                <a:lnTo>
                  <a:pt x="121018" y="15651"/>
                </a:lnTo>
                <a:lnTo>
                  <a:pt x="122166" y="8552"/>
                </a:lnTo>
                <a:lnTo>
                  <a:pt x="115562" y="5224"/>
                </a:lnTo>
                <a:lnTo>
                  <a:pt x="109377" y="2926"/>
                </a:lnTo>
                <a:lnTo>
                  <a:pt x="102242" y="1328"/>
                </a:lnTo>
                <a:lnTo>
                  <a:pt x="92279" y="143"/>
                </a:lnTo>
                <a:lnTo>
                  <a:pt x="76125" y="0"/>
                </a:lnTo>
                <a:close/>
              </a:path>
              <a:path w="122554" h="153035">
                <a:moveTo>
                  <a:pt x="117987" y="127576"/>
                </a:moveTo>
                <a:lnTo>
                  <a:pt x="112095" y="130573"/>
                </a:lnTo>
                <a:lnTo>
                  <a:pt x="106151" y="132859"/>
                </a:lnTo>
                <a:lnTo>
                  <a:pt x="94162" y="135958"/>
                </a:lnTo>
                <a:lnTo>
                  <a:pt x="88066" y="136733"/>
                </a:lnTo>
                <a:lnTo>
                  <a:pt x="118686" y="136733"/>
                </a:lnTo>
                <a:lnTo>
                  <a:pt x="122166" y="131297"/>
                </a:lnTo>
                <a:lnTo>
                  <a:pt x="117987" y="127576"/>
                </a:lnTo>
                <a:close/>
              </a:path>
              <a:path w="122554" h="153035">
                <a:moveTo>
                  <a:pt x="121018" y="15651"/>
                </a:moveTo>
                <a:lnTo>
                  <a:pt x="77995" y="15651"/>
                </a:lnTo>
                <a:lnTo>
                  <a:pt x="85437" y="16997"/>
                </a:lnTo>
                <a:lnTo>
                  <a:pt x="99077" y="22369"/>
                </a:lnTo>
                <a:lnTo>
                  <a:pt x="103433" y="25087"/>
                </a:lnTo>
                <a:lnTo>
                  <a:pt x="107256" y="30561"/>
                </a:lnTo>
                <a:lnTo>
                  <a:pt x="108221" y="35234"/>
                </a:lnTo>
                <a:lnTo>
                  <a:pt x="108221" y="49598"/>
                </a:lnTo>
                <a:lnTo>
                  <a:pt x="118058" y="46457"/>
                </a:lnTo>
                <a:lnTo>
                  <a:pt x="118759" y="33792"/>
                </a:lnTo>
                <a:lnTo>
                  <a:pt x="120124" y="21185"/>
                </a:lnTo>
                <a:lnTo>
                  <a:pt x="121018" y="15651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0490675" y="3159273"/>
            <a:ext cx="189865" cy="152400"/>
          </a:xfrm>
          <a:custGeom>
            <a:avLst/>
            <a:gdLst/>
            <a:ahLst/>
            <a:cxnLst/>
            <a:rect l="l" t="t" r="r" b="b"/>
            <a:pathLst>
              <a:path w="189865" h="152400">
                <a:moveTo>
                  <a:pt x="64782" y="8991"/>
                </a:moveTo>
                <a:lnTo>
                  <a:pt x="19418" y="8991"/>
                </a:lnTo>
                <a:lnTo>
                  <a:pt x="24041" y="11061"/>
                </a:lnTo>
                <a:lnTo>
                  <a:pt x="25385" y="17839"/>
                </a:lnTo>
                <a:lnTo>
                  <a:pt x="26349" y="104228"/>
                </a:lnTo>
                <a:lnTo>
                  <a:pt x="26187" y="113474"/>
                </a:lnTo>
                <a:lnTo>
                  <a:pt x="25855" y="125877"/>
                </a:lnTo>
                <a:lnTo>
                  <a:pt x="25357" y="139555"/>
                </a:lnTo>
                <a:lnTo>
                  <a:pt x="24803" y="151930"/>
                </a:lnTo>
                <a:lnTo>
                  <a:pt x="37147" y="149656"/>
                </a:lnTo>
                <a:lnTo>
                  <a:pt x="66597" y="124358"/>
                </a:lnTo>
                <a:lnTo>
                  <a:pt x="51625" y="124358"/>
                </a:lnTo>
                <a:lnTo>
                  <a:pt x="52279" y="119723"/>
                </a:lnTo>
                <a:lnTo>
                  <a:pt x="52392" y="118427"/>
                </a:lnTo>
                <a:lnTo>
                  <a:pt x="52704" y="113474"/>
                </a:lnTo>
                <a:lnTo>
                  <a:pt x="52797" y="23060"/>
                </a:lnTo>
                <a:lnTo>
                  <a:pt x="52973" y="17839"/>
                </a:lnTo>
                <a:lnTo>
                  <a:pt x="53047" y="17272"/>
                </a:lnTo>
                <a:lnTo>
                  <a:pt x="54114" y="13169"/>
                </a:lnTo>
                <a:lnTo>
                  <a:pt x="55879" y="11569"/>
                </a:lnTo>
                <a:lnTo>
                  <a:pt x="61772" y="9512"/>
                </a:lnTo>
                <a:lnTo>
                  <a:pt x="64782" y="8991"/>
                </a:lnTo>
                <a:close/>
              </a:path>
              <a:path w="189865" h="152400">
                <a:moveTo>
                  <a:pt x="189280" y="145746"/>
                </a:moveTo>
                <a:lnTo>
                  <a:pt x="150521" y="145746"/>
                </a:lnTo>
                <a:lnTo>
                  <a:pt x="162272" y="145912"/>
                </a:lnTo>
                <a:lnTo>
                  <a:pt x="175194" y="146270"/>
                </a:lnTo>
                <a:lnTo>
                  <a:pt x="189280" y="146824"/>
                </a:lnTo>
                <a:lnTo>
                  <a:pt x="189280" y="145746"/>
                </a:lnTo>
                <a:close/>
              </a:path>
              <a:path w="189865" h="152400">
                <a:moveTo>
                  <a:pt x="189280" y="137820"/>
                </a:moveTo>
                <a:lnTo>
                  <a:pt x="110210" y="137820"/>
                </a:lnTo>
                <a:lnTo>
                  <a:pt x="112441" y="146706"/>
                </a:lnTo>
                <a:lnTo>
                  <a:pt x="124849" y="146162"/>
                </a:lnTo>
                <a:lnTo>
                  <a:pt x="137280" y="145843"/>
                </a:lnTo>
                <a:lnTo>
                  <a:pt x="189280" y="145746"/>
                </a:lnTo>
                <a:lnTo>
                  <a:pt x="189280" y="137820"/>
                </a:lnTo>
                <a:close/>
              </a:path>
              <a:path w="189865" h="152400">
                <a:moveTo>
                  <a:pt x="163703" y="16256"/>
                </a:moveTo>
                <a:lnTo>
                  <a:pt x="138899" y="16256"/>
                </a:lnTo>
                <a:lnTo>
                  <a:pt x="137337" y="21844"/>
                </a:lnTo>
                <a:lnTo>
                  <a:pt x="136575" y="29845"/>
                </a:lnTo>
                <a:lnTo>
                  <a:pt x="136487" y="111111"/>
                </a:lnTo>
                <a:lnTo>
                  <a:pt x="135995" y="124358"/>
                </a:lnTo>
                <a:lnTo>
                  <a:pt x="135910" y="125877"/>
                </a:lnTo>
                <a:lnTo>
                  <a:pt x="134086" y="133946"/>
                </a:lnTo>
                <a:lnTo>
                  <a:pt x="132435" y="136537"/>
                </a:lnTo>
                <a:lnTo>
                  <a:pt x="128193" y="137820"/>
                </a:lnTo>
                <a:lnTo>
                  <a:pt x="173012" y="137820"/>
                </a:lnTo>
                <a:lnTo>
                  <a:pt x="162946" y="66606"/>
                </a:lnTo>
                <a:lnTo>
                  <a:pt x="163069" y="39484"/>
                </a:lnTo>
                <a:lnTo>
                  <a:pt x="163132" y="32905"/>
                </a:lnTo>
                <a:lnTo>
                  <a:pt x="163338" y="23060"/>
                </a:lnTo>
                <a:lnTo>
                  <a:pt x="163587" y="17839"/>
                </a:lnTo>
                <a:lnTo>
                  <a:pt x="163703" y="16256"/>
                </a:lnTo>
                <a:close/>
              </a:path>
              <a:path w="189865" h="152400">
                <a:moveTo>
                  <a:pt x="189280" y="0"/>
                </a:moveTo>
                <a:lnTo>
                  <a:pt x="161897" y="959"/>
                </a:lnTo>
                <a:lnTo>
                  <a:pt x="153502" y="1113"/>
                </a:lnTo>
                <a:lnTo>
                  <a:pt x="143730" y="2943"/>
                </a:lnTo>
                <a:lnTo>
                  <a:pt x="127935" y="11212"/>
                </a:lnTo>
                <a:lnTo>
                  <a:pt x="111973" y="36338"/>
                </a:lnTo>
                <a:lnTo>
                  <a:pt x="106627" y="44668"/>
                </a:lnTo>
                <a:lnTo>
                  <a:pt x="70834" y="98524"/>
                </a:lnTo>
                <a:lnTo>
                  <a:pt x="51625" y="124358"/>
                </a:lnTo>
                <a:lnTo>
                  <a:pt x="66597" y="124358"/>
                </a:lnTo>
                <a:lnTo>
                  <a:pt x="70756" y="118427"/>
                </a:lnTo>
                <a:lnTo>
                  <a:pt x="80213" y="104228"/>
                </a:lnTo>
                <a:lnTo>
                  <a:pt x="114833" y="51257"/>
                </a:lnTo>
                <a:lnTo>
                  <a:pt x="118452" y="45783"/>
                </a:lnTo>
                <a:lnTo>
                  <a:pt x="122808" y="39484"/>
                </a:lnTo>
                <a:lnTo>
                  <a:pt x="131495" y="27305"/>
                </a:lnTo>
                <a:lnTo>
                  <a:pt x="135232" y="21844"/>
                </a:lnTo>
                <a:lnTo>
                  <a:pt x="138899" y="16256"/>
                </a:lnTo>
                <a:lnTo>
                  <a:pt x="163703" y="16256"/>
                </a:lnTo>
                <a:lnTo>
                  <a:pt x="164096" y="11760"/>
                </a:lnTo>
                <a:lnTo>
                  <a:pt x="168960" y="8991"/>
                </a:lnTo>
                <a:lnTo>
                  <a:pt x="189280" y="8991"/>
                </a:lnTo>
                <a:lnTo>
                  <a:pt x="189280" y="0"/>
                </a:lnTo>
                <a:close/>
              </a:path>
              <a:path w="189865" h="152400">
                <a:moveTo>
                  <a:pt x="0" y="0"/>
                </a:moveTo>
                <a:lnTo>
                  <a:pt x="0" y="8991"/>
                </a:lnTo>
                <a:lnTo>
                  <a:pt x="78905" y="8991"/>
                </a:lnTo>
                <a:lnTo>
                  <a:pt x="77362" y="995"/>
                </a:lnTo>
                <a:lnTo>
                  <a:pt x="26380" y="995"/>
                </a:lnTo>
                <a:lnTo>
                  <a:pt x="13780" y="631"/>
                </a:lnTo>
                <a:lnTo>
                  <a:pt x="0" y="0"/>
                </a:lnTo>
                <a:close/>
              </a:path>
              <a:path w="189865" h="152400">
                <a:moveTo>
                  <a:pt x="77184" y="70"/>
                </a:moveTo>
                <a:lnTo>
                  <a:pt x="65042" y="513"/>
                </a:lnTo>
                <a:lnTo>
                  <a:pt x="53073" y="822"/>
                </a:lnTo>
                <a:lnTo>
                  <a:pt x="40458" y="985"/>
                </a:lnTo>
                <a:lnTo>
                  <a:pt x="26380" y="995"/>
                </a:lnTo>
                <a:lnTo>
                  <a:pt x="77362" y="995"/>
                </a:lnTo>
                <a:lnTo>
                  <a:pt x="77184" y="7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0684754" y="3159273"/>
            <a:ext cx="173990" cy="149225"/>
          </a:xfrm>
          <a:custGeom>
            <a:avLst/>
            <a:gdLst/>
            <a:ahLst/>
            <a:cxnLst/>
            <a:rect l="l" t="t" r="r" b="b"/>
            <a:pathLst>
              <a:path w="173990" h="149225">
                <a:moveTo>
                  <a:pt x="3568" y="121856"/>
                </a:moveTo>
                <a:lnTo>
                  <a:pt x="0" y="123558"/>
                </a:lnTo>
                <a:lnTo>
                  <a:pt x="83" y="125751"/>
                </a:lnTo>
                <a:lnTo>
                  <a:pt x="266" y="128841"/>
                </a:lnTo>
                <a:lnTo>
                  <a:pt x="747" y="132651"/>
                </a:lnTo>
                <a:lnTo>
                  <a:pt x="840" y="137096"/>
                </a:lnTo>
                <a:lnTo>
                  <a:pt x="782" y="137820"/>
                </a:lnTo>
                <a:lnTo>
                  <a:pt x="469" y="140766"/>
                </a:lnTo>
                <a:lnTo>
                  <a:pt x="0" y="146824"/>
                </a:lnTo>
                <a:lnTo>
                  <a:pt x="4762" y="148259"/>
                </a:lnTo>
                <a:lnTo>
                  <a:pt x="8801" y="148971"/>
                </a:lnTo>
                <a:lnTo>
                  <a:pt x="16119" y="148629"/>
                </a:lnTo>
                <a:lnTo>
                  <a:pt x="26902" y="144461"/>
                </a:lnTo>
                <a:lnTo>
                  <a:pt x="39091" y="134981"/>
                </a:lnTo>
                <a:lnTo>
                  <a:pt x="42841" y="130073"/>
                </a:lnTo>
                <a:lnTo>
                  <a:pt x="12979" y="130073"/>
                </a:lnTo>
                <a:lnTo>
                  <a:pt x="7810" y="127330"/>
                </a:lnTo>
                <a:lnTo>
                  <a:pt x="3568" y="121856"/>
                </a:lnTo>
                <a:close/>
              </a:path>
              <a:path w="173990" h="149225">
                <a:moveTo>
                  <a:pt x="173634" y="145745"/>
                </a:moveTo>
                <a:lnTo>
                  <a:pt x="134889" y="145745"/>
                </a:lnTo>
                <a:lnTo>
                  <a:pt x="146637" y="145911"/>
                </a:lnTo>
                <a:lnTo>
                  <a:pt x="159552" y="146269"/>
                </a:lnTo>
                <a:lnTo>
                  <a:pt x="173634" y="146824"/>
                </a:lnTo>
                <a:lnTo>
                  <a:pt x="173634" y="145745"/>
                </a:lnTo>
                <a:close/>
              </a:path>
              <a:path w="173990" h="149225">
                <a:moveTo>
                  <a:pt x="173634" y="137820"/>
                </a:moveTo>
                <a:lnTo>
                  <a:pt x="94729" y="137820"/>
                </a:lnTo>
                <a:lnTo>
                  <a:pt x="96797" y="146713"/>
                </a:lnTo>
                <a:lnTo>
                  <a:pt x="109164" y="146165"/>
                </a:lnTo>
                <a:lnTo>
                  <a:pt x="121601" y="145844"/>
                </a:lnTo>
                <a:lnTo>
                  <a:pt x="173634" y="145745"/>
                </a:lnTo>
                <a:lnTo>
                  <a:pt x="173634" y="137820"/>
                </a:lnTo>
                <a:close/>
              </a:path>
              <a:path w="173990" h="149225">
                <a:moveTo>
                  <a:pt x="173634" y="8976"/>
                </a:moveTo>
                <a:lnTo>
                  <a:pt x="81752" y="8976"/>
                </a:lnTo>
                <a:lnTo>
                  <a:pt x="98242" y="8979"/>
                </a:lnTo>
                <a:lnTo>
                  <a:pt x="111051" y="9496"/>
                </a:lnTo>
                <a:lnTo>
                  <a:pt x="121081" y="10375"/>
                </a:lnTo>
                <a:lnTo>
                  <a:pt x="121022" y="99975"/>
                </a:lnTo>
                <a:lnTo>
                  <a:pt x="120800" y="114659"/>
                </a:lnTo>
                <a:lnTo>
                  <a:pt x="113233" y="137820"/>
                </a:lnTo>
                <a:lnTo>
                  <a:pt x="157365" y="137820"/>
                </a:lnTo>
                <a:lnTo>
                  <a:pt x="147425" y="106891"/>
                </a:lnTo>
                <a:lnTo>
                  <a:pt x="147494" y="32770"/>
                </a:lnTo>
                <a:lnTo>
                  <a:pt x="147709" y="22744"/>
                </a:lnTo>
                <a:lnTo>
                  <a:pt x="147980" y="17195"/>
                </a:lnTo>
                <a:lnTo>
                  <a:pt x="148450" y="11734"/>
                </a:lnTo>
                <a:lnTo>
                  <a:pt x="153327" y="8991"/>
                </a:lnTo>
                <a:lnTo>
                  <a:pt x="173634" y="8991"/>
                </a:lnTo>
                <a:close/>
              </a:path>
              <a:path w="173990" h="149225">
                <a:moveTo>
                  <a:pt x="19380" y="0"/>
                </a:moveTo>
                <a:lnTo>
                  <a:pt x="19380" y="8991"/>
                </a:lnTo>
                <a:lnTo>
                  <a:pt x="38506" y="8991"/>
                </a:lnTo>
                <a:lnTo>
                  <a:pt x="43002" y="10718"/>
                </a:lnTo>
                <a:lnTo>
                  <a:pt x="44043" y="14215"/>
                </a:lnTo>
                <a:lnTo>
                  <a:pt x="45204" y="22744"/>
                </a:lnTo>
                <a:lnTo>
                  <a:pt x="45431" y="32770"/>
                </a:lnTo>
                <a:lnTo>
                  <a:pt x="45496" y="46660"/>
                </a:lnTo>
                <a:lnTo>
                  <a:pt x="45359" y="57215"/>
                </a:lnTo>
                <a:lnTo>
                  <a:pt x="42542" y="97481"/>
                </a:lnTo>
                <a:lnTo>
                  <a:pt x="19075" y="130073"/>
                </a:lnTo>
                <a:lnTo>
                  <a:pt x="42841" y="130073"/>
                </a:lnTo>
                <a:lnTo>
                  <a:pt x="56200" y="92398"/>
                </a:lnTo>
                <a:lnTo>
                  <a:pt x="59077" y="44378"/>
                </a:lnTo>
                <a:lnTo>
                  <a:pt x="59937" y="9727"/>
                </a:lnTo>
                <a:lnTo>
                  <a:pt x="69948" y="9238"/>
                </a:lnTo>
                <a:lnTo>
                  <a:pt x="81752" y="8976"/>
                </a:lnTo>
                <a:lnTo>
                  <a:pt x="173634" y="8976"/>
                </a:lnTo>
                <a:lnTo>
                  <a:pt x="173634" y="1091"/>
                </a:lnTo>
                <a:lnTo>
                  <a:pt x="57656" y="1091"/>
                </a:lnTo>
                <a:lnTo>
                  <a:pt x="46529" y="957"/>
                </a:lnTo>
                <a:lnTo>
                  <a:pt x="33772" y="592"/>
                </a:lnTo>
                <a:lnTo>
                  <a:pt x="19380" y="0"/>
                </a:lnTo>
                <a:close/>
              </a:path>
              <a:path w="173990" h="149225">
                <a:moveTo>
                  <a:pt x="173634" y="0"/>
                </a:moveTo>
                <a:lnTo>
                  <a:pt x="140910" y="995"/>
                </a:lnTo>
                <a:lnTo>
                  <a:pt x="57656" y="1091"/>
                </a:lnTo>
                <a:lnTo>
                  <a:pt x="173634" y="1091"/>
                </a:lnTo>
                <a:lnTo>
                  <a:pt x="173634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0874820" y="3156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1042408" y="3108014"/>
            <a:ext cx="189865" cy="203200"/>
          </a:xfrm>
          <a:custGeom>
            <a:avLst/>
            <a:gdLst/>
            <a:ahLst/>
            <a:cxnLst/>
            <a:rect l="l" t="t" r="r" b="b"/>
            <a:pathLst>
              <a:path w="189865" h="203200">
                <a:moveTo>
                  <a:pt x="81091" y="0"/>
                </a:moveTo>
                <a:lnTo>
                  <a:pt x="71930" y="6662"/>
                </a:lnTo>
                <a:lnTo>
                  <a:pt x="59829" y="14206"/>
                </a:lnTo>
                <a:lnTo>
                  <a:pt x="61074" y="18702"/>
                </a:lnTo>
                <a:lnTo>
                  <a:pt x="108242" y="25496"/>
                </a:lnTo>
                <a:lnTo>
                  <a:pt x="118592" y="25839"/>
                </a:lnTo>
                <a:lnTo>
                  <a:pt x="133007" y="25522"/>
                </a:lnTo>
                <a:lnTo>
                  <a:pt x="143090" y="20721"/>
                </a:lnTo>
                <a:lnTo>
                  <a:pt x="128727" y="14498"/>
                </a:lnTo>
                <a:lnTo>
                  <a:pt x="115669" y="12172"/>
                </a:lnTo>
                <a:lnTo>
                  <a:pt x="103390" y="8969"/>
                </a:lnTo>
                <a:lnTo>
                  <a:pt x="91872" y="4906"/>
                </a:lnTo>
                <a:lnTo>
                  <a:pt x="81091" y="0"/>
                </a:lnTo>
                <a:close/>
              </a:path>
              <a:path w="189865" h="203200">
                <a:moveTo>
                  <a:pt x="64795" y="60243"/>
                </a:moveTo>
                <a:lnTo>
                  <a:pt x="19430" y="60243"/>
                </a:lnTo>
                <a:lnTo>
                  <a:pt x="24053" y="62326"/>
                </a:lnTo>
                <a:lnTo>
                  <a:pt x="25393" y="69096"/>
                </a:lnTo>
                <a:lnTo>
                  <a:pt x="26349" y="155493"/>
                </a:lnTo>
                <a:lnTo>
                  <a:pt x="26188" y="164726"/>
                </a:lnTo>
                <a:lnTo>
                  <a:pt x="25858" y="177134"/>
                </a:lnTo>
                <a:lnTo>
                  <a:pt x="25364" y="190815"/>
                </a:lnTo>
                <a:lnTo>
                  <a:pt x="24815" y="203182"/>
                </a:lnTo>
                <a:lnTo>
                  <a:pt x="37160" y="200921"/>
                </a:lnTo>
                <a:lnTo>
                  <a:pt x="66613" y="175610"/>
                </a:lnTo>
                <a:lnTo>
                  <a:pt x="51638" y="175610"/>
                </a:lnTo>
                <a:lnTo>
                  <a:pt x="52291" y="170981"/>
                </a:lnTo>
                <a:lnTo>
                  <a:pt x="52404" y="169687"/>
                </a:lnTo>
                <a:lnTo>
                  <a:pt x="52717" y="164726"/>
                </a:lnTo>
                <a:lnTo>
                  <a:pt x="52845" y="73096"/>
                </a:lnTo>
                <a:lnTo>
                  <a:pt x="52973" y="69096"/>
                </a:lnTo>
                <a:lnTo>
                  <a:pt x="53044" y="68537"/>
                </a:lnTo>
                <a:lnTo>
                  <a:pt x="54127" y="64434"/>
                </a:lnTo>
                <a:lnTo>
                  <a:pt x="55892" y="62834"/>
                </a:lnTo>
                <a:lnTo>
                  <a:pt x="61785" y="60777"/>
                </a:lnTo>
                <a:lnTo>
                  <a:pt x="64795" y="60243"/>
                </a:lnTo>
                <a:close/>
              </a:path>
              <a:path w="189865" h="203200">
                <a:moveTo>
                  <a:pt x="189293" y="196998"/>
                </a:moveTo>
                <a:lnTo>
                  <a:pt x="150534" y="196998"/>
                </a:lnTo>
                <a:lnTo>
                  <a:pt x="162285" y="197164"/>
                </a:lnTo>
                <a:lnTo>
                  <a:pt x="175206" y="197522"/>
                </a:lnTo>
                <a:lnTo>
                  <a:pt x="189293" y="198077"/>
                </a:lnTo>
                <a:lnTo>
                  <a:pt x="189293" y="196998"/>
                </a:lnTo>
                <a:close/>
              </a:path>
              <a:path w="189865" h="203200">
                <a:moveTo>
                  <a:pt x="189293" y="189072"/>
                </a:moveTo>
                <a:lnTo>
                  <a:pt x="110223" y="189072"/>
                </a:lnTo>
                <a:lnTo>
                  <a:pt x="112454" y="197958"/>
                </a:lnTo>
                <a:lnTo>
                  <a:pt x="124861" y="197415"/>
                </a:lnTo>
                <a:lnTo>
                  <a:pt x="137293" y="197095"/>
                </a:lnTo>
                <a:lnTo>
                  <a:pt x="189293" y="196998"/>
                </a:lnTo>
                <a:lnTo>
                  <a:pt x="189293" y="189072"/>
                </a:lnTo>
                <a:close/>
              </a:path>
              <a:path w="189865" h="203200">
                <a:moveTo>
                  <a:pt x="163713" y="67521"/>
                </a:moveTo>
                <a:lnTo>
                  <a:pt x="138912" y="67521"/>
                </a:lnTo>
                <a:lnTo>
                  <a:pt x="137350" y="73096"/>
                </a:lnTo>
                <a:lnTo>
                  <a:pt x="136575" y="81097"/>
                </a:lnTo>
                <a:lnTo>
                  <a:pt x="136488" y="162370"/>
                </a:lnTo>
                <a:lnTo>
                  <a:pt x="136001" y="175610"/>
                </a:lnTo>
                <a:lnTo>
                  <a:pt x="135915" y="177134"/>
                </a:lnTo>
                <a:lnTo>
                  <a:pt x="134099" y="185199"/>
                </a:lnTo>
                <a:lnTo>
                  <a:pt x="132448" y="187790"/>
                </a:lnTo>
                <a:lnTo>
                  <a:pt x="128206" y="189072"/>
                </a:lnTo>
                <a:lnTo>
                  <a:pt x="173012" y="189072"/>
                </a:lnTo>
                <a:lnTo>
                  <a:pt x="162958" y="117860"/>
                </a:lnTo>
                <a:lnTo>
                  <a:pt x="163081" y="90749"/>
                </a:lnTo>
                <a:lnTo>
                  <a:pt x="163145" y="84165"/>
                </a:lnTo>
                <a:lnTo>
                  <a:pt x="163350" y="74320"/>
                </a:lnTo>
                <a:lnTo>
                  <a:pt x="163600" y="69096"/>
                </a:lnTo>
                <a:lnTo>
                  <a:pt x="163713" y="67521"/>
                </a:lnTo>
                <a:close/>
              </a:path>
              <a:path w="189865" h="203200">
                <a:moveTo>
                  <a:pt x="189293" y="51252"/>
                </a:moveTo>
                <a:lnTo>
                  <a:pt x="161903" y="52211"/>
                </a:lnTo>
                <a:lnTo>
                  <a:pt x="153508" y="52365"/>
                </a:lnTo>
                <a:lnTo>
                  <a:pt x="143736" y="54198"/>
                </a:lnTo>
                <a:lnTo>
                  <a:pt x="127937" y="62469"/>
                </a:lnTo>
                <a:lnTo>
                  <a:pt x="111984" y="87599"/>
                </a:lnTo>
                <a:lnTo>
                  <a:pt x="106639" y="95932"/>
                </a:lnTo>
                <a:lnTo>
                  <a:pt x="70853" y="149780"/>
                </a:lnTo>
                <a:lnTo>
                  <a:pt x="51638" y="175610"/>
                </a:lnTo>
                <a:lnTo>
                  <a:pt x="66613" y="175610"/>
                </a:lnTo>
                <a:lnTo>
                  <a:pt x="70768" y="169687"/>
                </a:lnTo>
                <a:lnTo>
                  <a:pt x="80225" y="155493"/>
                </a:lnTo>
                <a:lnTo>
                  <a:pt x="114833" y="102522"/>
                </a:lnTo>
                <a:lnTo>
                  <a:pt x="118465" y="97048"/>
                </a:lnTo>
                <a:lnTo>
                  <a:pt x="122808" y="90749"/>
                </a:lnTo>
                <a:lnTo>
                  <a:pt x="131508" y="78570"/>
                </a:lnTo>
                <a:lnTo>
                  <a:pt x="135245" y="73096"/>
                </a:lnTo>
                <a:lnTo>
                  <a:pt x="138912" y="67521"/>
                </a:lnTo>
                <a:lnTo>
                  <a:pt x="163713" y="67521"/>
                </a:lnTo>
                <a:lnTo>
                  <a:pt x="164096" y="63012"/>
                </a:lnTo>
                <a:lnTo>
                  <a:pt x="168973" y="60243"/>
                </a:lnTo>
                <a:lnTo>
                  <a:pt x="189293" y="60243"/>
                </a:lnTo>
                <a:lnTo>
                  <a:pt x="189293" y="51252"/>
                </a:lnTo>
                <a:close/>
              </a:path>
              <a:path w="189865" h="203200">
                <a:moveTo>
                  <a:pt x="0" y="51252"/>
                </a:moveTo>
                <a:lnTo>
                  <a:pt x="0" y="60243"/>
                </a:lnTo>
                <a:lnTo>
                  <a:pt x="78905" y="60243"/>
                </a:lnTo>
                <a:lnTo>
                  <a:pt x="77369" y="52248"/>
                </a:lnTo>
                <a:lnTo>
                  <a:pt x="26387" y="52248"/>
                </a:lnTo>
                <a:lnTo>
                  <a:pt x="13789" y="51884"/>
                </a:lnTo>
                <a:lnTo>
                  <a:pt x="0" y="51252"/>
                </a:lnTo>
                <a:close/>
              </a:path>
              <a:path w="189865" h="203200">
                <a:moveTo>
                  <a:pt x="77191" y="51322"/>
                </a:moveTo>
                <a:lnTo>
                  <a:pt x="65047" y="51766"/>
                </a:lnTo>
                <a:lnTo>
                  <a:pt x="53078" y="52074"/>
                </a:lnTo>
                <a:lnTo>
                  <a:pt x="40464" y="52238"/>
                </a:lnTo>
                <a:lnTo>
                  <a:pt x="26387" y="52248"/>
                </a:lnTo>
                <a:lnTo>
                  <a:pt x="77369" y="52248"/>
                </a:lnTo>
                <a:lnTo>
                  <a:pt x="77191" y="51322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1239139" y="3262213"/>
            <a:ext cx="64769" cy="88900"/>
          </a:xfrm>
          <a:custGeom>
            <a:avLst/>
            <a:gdLst/>
            <a:ahLst/>
            <a:cxnLst/>
            <a:rect l="l" t="t" r="r" b="b"/>
            <a:pathLst>
              <a:path w="64770" h="88900">
                <a:moveTo>
                  <a:pt x="59842" y="0"/>
                </a:moveTo>
                <a:lnTo>
                  <a:pt x="40788" y="7195"/>
                </a:lnTo>
                <a:lnTo>
                  <a:pt x="27853" y="12843"/>
                </a:lnTo>
                <a:lnTo>
                  <a:pt x="25854" y="24742"/>
                </a:lnTo>
                <a:lnTo>
                  <a:pt x="22777" y="36896"/>
                </a:lnTo>
                <a:lnTo>
                  <a:pt x="18382" y="49926"/>
                </a:lnTo>
                <a:lnTo>
                  <a:pt x="13486" y="60694"/>
                </a:lnTo>
                <a:lnTo>
                  <a:pt x="7410" y="71963"/>
                </a:lnTo>
                <a:lnTo>
                  <a:pt x="0" y="84023"/>
                </a:lnTo>
                <a:lnTo>
                  <a:pt x="4648" y="88823"/>
                </a:lnTo>
                <a:lnTo>
                  <a:pt x="33814" y="60599"/>
                </a:lnTo>
                <a:lnTo>
                  <a:pt x="58873" y="16921"/>
                </a:lnTo>
                <a:lnTo>
                  <a:pt x="64185" y="4648"/>
                </a:lnTo>
                <a:lnTo>
                  <a:pt x="59842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977450" y="3463397"/>
            <a:ext cx="234950" cy="226695"/>
          </a:xfrm>
          <a:custGeom>
            <a:avLst/>
            <a:gdLst/>
            <a:ahLst/>
            <a:cxnLst/>
            <a:rect l="l" t="t" r="r" b="b"/>
            <a:pathLst>
              <a:path w="234950" h="226695">
                <a:moveTo>
                  <a:pt x="117714" y="0"/>
                </a:moveTo>
                <a:lnTo>
                  <a:pt x="68926" y="9390"/>
                </a:lnTo>
                <a:lnTo>
                  <a:pt x="35393" y="30143"/>
                </a:lnTo>
                <a:lnTo>
                  <a:pt x="10764" y="61303"/>
                </a:lnTo>
                <a:lnTo>
                  <a:pt x="605" y="99085"/>
                </a:lnTo>
                <a:lnTo>
                  <a:pt x="0" y="111796"/>
                </a:lnTo>
                <a:lnTo>
                  <a:pt x="27" y="118887"/>
                </a:lnTo>
                <a:lnTo>
                  <a:pt x="11531" y="167179"/>
                </a:lnTo>
                <a:lnTo>
                  <a:pt x="33939" y="199300"/>
                </a:lnTo>
                <a:lnTo>
                  <a:pt x="76318" y="222463"/>
                </a:lnTo>
                <a:lnTo>
                  <a:pt x="118841" y="226588"/>
                </a:lnTo>
                <a:lnTo>
                  <a:pt x="132326" y="225264"/>
                </a:lnTo>
                <a:lnTo>
                  <a:pt x="145181" y="222724"/>
                </a:lnTo>
                <a:lnTo>
                  <a:pt x="157414" y="218959"/>
                </a:lnTo>
                <a:lnTo>
                  <a:pt x="169033" y="213964"/>
                </a:lnTo>
                <a:lnTo>
                  <a:pt x="170092" y="213365"/>
                </a:lnTo>
                <a:lnTo>
                  <a:pt x="117508" y="213365"/>
                </a:lnTo>
                <a:lnTo>
                  <a:pt x="105940" y="212062"/>
                </a:lnTo>
                <a:lnTo>
                  <a:pt x="69245" y="195900"/>
                </a:lnTo>
                <a:lnTo>
                  <a:pt x="39426" y="151788"/>
                </a:lnTo>
                <a:lnTo>
                  <a:pt x="31398" y="100589"/>
                </a:lnTo>
                <a:lnTo>
                  <a:pt x="31505" y="95385"/>
                </a:lnTo>
                <a:lnTo>
                  <a:pt x="46327" y="46169"/>
                </a:lnTo>
                <a:lnTo>
                  <a:pt x="76104" y="20509"/>
                </a:lnTo>
                <a:lnTo>
                  <a:pt x="114435" y="13327"/>
                </a:lnTo>
                <a:lnTo>
                  <a:pt x="182457" y="13327"/>
                </a:lnTo>
                <a:lnTo>
                  <a:pt x="172627" y="8873"/>
                </a:lnTo>
                <a:lnTo>
                  <a:pt x="160559" y="4985"/>
                </a:lnTo>
                <a:lnTo>
                  <a:pt x="147413" y="2210"/>
                </a:lnTo>
                <a:lnTo>
                  <a:pt x="133146" y="548"/>
                </a:lnTo>
                <a:lnTo>
                  <a:pt x="117714" y="0"/>
                </a:lnTo>
                <a:close/>
              </a:path>
              <a:path w="234950" h="226695">
                <a:moveTo>
                  <a:pt x="182457" y="13327"/>
                </a:moveTo>
                <a:lnTo>
                  <a:pt x="114435" y="13327"/>
                </a:lnTo>
                <a:lnTo>
                  <a:pt x="127116" y="14247"/>
                </a:lnTo>
                <a:lnTo>
                  <a:pt x="139283" y="16764"/>
                </a:lnTo>
                <a:lnTo>
                  <a:pt x="179473" y="42774"/>
                </a:lnTo>
                <a:lnTo>
                  <a:pt x="198037" y="79668"/>
                </a:lnTo>
                <a:lnTo>
                  <a:pt x="202352" y="120767"/>
                </a:lnTo>
                <a:lnTo>
                  <a:pt x="201452" y="134516"/>
                </a:lnTo>
                <a:lnTo>
                  <a:pt x="186125" y="180190"/>
                </a:lnTo>
                <a:lnTo>
                  <a:pt x="156328" y="206402"/>
                </a:lnTo>
                <a:lnTo>
                  <a:pt x="117508" y="213365"/>
                </a:lnTo>
                <a:lnTo>
                  <a:pt x="170092" y="213365"/>
                </a:lnTo>
                <a:lnTo>
                  <a:pt x="208452" y="182601"/>
                </a:lnTo>
                <a:lnTo>
                  <a:pt x="230139" y="139411"/>
                </a:lnTo>
                <a:lnTo>
                  <a:pt x="234671" y="100589"/>
                </a:lnTo>
                <a:lnTo>
                  <a:pt x="234709" y="95385"/>
                </a:lnTo>
                <a:lnTo>
                  <a:pt x="233152" y="82750"/>
                </a:lnTo>
                <a:lnTo>
                  <a:pt x="211947" y="36935"/>
                </a:lnTo>
                <a:lnTo>
                  <a:pt x="183663" y="13873"/>
                </a:lnTo>
                <a:lnTo>
                  <a:pt x="182457" y="1332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223444" y="3539917"/>
            <a:ext cx="144780" cy="147320"/>
          </a:xfrm>
          <a:custGeom>
            <a:avLst/>
            <a:gdLst/>
            <a:ahLst/>
            <a:cxnLst/>
            <a:rect l="l" t="t" r="r" b="b"/>
            <a:pathLst>
              <a:path w="144779" h="147320">
                <a:moveTo>
                  <a:pt x="111891" y="146093"/>
                </a:moveTo>
                <a:lnTo>
                  <a:pt x="73150" y="146093"/>
                </a:lnTo>
                <a:lnTo>
                  <a:pt x="84903" y="146262"/>
                </a:lnTo>
                <a:lnTo>
                  <a:pt x="97818" y="146622"/>
                </a:lnTo>
                <a:lnTo>
                  <a:pt x="111891" y="147172"/>
                </a:lnTo>
                <a:lnTo>
                  <a:pt x="111891" y="146093"/>
                </a:lnTo>
                <a:close/>
              </a:path>
              <a:path w="144779" h="147320">
                <a:moveTo>
                  <a:pt x="111891" y="138168"/>
                </a:moveTo>
                <a:lnTo>
                  <a:pt x="32999" y="138168"/>
                </a:lnTo>
                <a:lnTo>
                  <a:pt x="35071" y="147063"/>
                </a:lnTo>
                <a:lnTo>
                  <a:pt x="47490" y="146519"/>
                </a:lnTo>
                <a:lnTo>
                  <a:pt x="59923" y="146194"/>
                </a:lnTo>
                <a:lnTo>
                  <a:pt x="111891" y="146093"/>
                </a:lnTo>
                <a:lnTo>
                  <a:pt x="111891" y="138168"/>
                </a:lnTo>
                <a:close/>
              </a:path>
              <a:path w="144779" h="147320">
                <a:moveTo>
                  <a:pt x="143873" y="12285"/>
                </a:moveTo>
                <a:lnTo>
                  <a:pt x="50042" y="12285"/>
                </a:lnTo>
                <a:lnTo>
                  <a:pt x="58334" y="17507"/>
                </a:lnTo>
                <a:lnTo>
                  <a:pt x="58846" y="27649"/>
                </a:lnTo>
                <a:lnTo>
                  <a:pt x="59163" y="38333"/>
                </a:lnTo>
                <a:lnTo>
                  <a:pt x="59277" y="44276"/>
                </a:lnTo>
                <a:lnTo>
                  <a:pt x="59431" y="54375"/>
                </a:lnTo>
                <a:lnTo>
                  <a:pt x="59504" y="123436"/>
                </a:lnTo>
                <a:lnTo>
                  <a:pt x="58653" y="131589"/>
                </a:lnTo>
                <a:lnTo>
                  <a:pt x="56938" y="134218"/>
                </a:lnTo>
                <a:lnTo>
                  <a:pt x="55249" y="136859"/>
                </a:lnTo>
                <a:lnTo>
                  <a:pt x="50982" y="138168"/>
                </a:lnTo>
                <a:lnTo>
                  <a:pt x="95940" y="138168"/>
                </a:lnTo>
                <a:lnTo>
                  <a:pt x="92371" y="137482"/>
                </a:lnTo>
                <a:lnTo>
                  <a:pt x="88041" y="134688"/>
                </a:lnTo>
                <a:lnTo>
                  <a:pt x="86733" y="132897"/>
                </a:lnTo>
                <a:lnTo>
                  <a:pt x="85920" y="128554"/>
                </a:lnTo>
                <a:lnTo>
                  <a:pt x="85779" y="123436"/>
                </a:lnTo>
                <a:lnTo>
                  <a:pt x="85704" y="70959"/>
                </a:lnTo>
                <a:lnTo>
                  <a:pt x="86174" y="44276"/>
                </a:lnTo>
                <a:lnTo>
                  <a:pt x="86293" y="22421"/>
                </a:lnTo>
                <a:lnTo>
                  <a:pt x="86479" y="18711"/>
                </a:lnTo>
                <a:lnTo>
                  <a:pt x="93499" y="12305"/>
                </a:lnTo>
                <a:lnTo>
                  <a:pt x="143874" y="12305"/>
                </a:lnTo>
                <a:close/>
              </a:path>
              <a:path w="144779" h="147320">
                <a:moveTo>
                  <a:pt x="143335" y="0"/>
                </a:moveTo>
                <a:lnTo>
                  <a:pt x="127424" y="718"/>
                </a:lnTo>
                <a:lnTo>
                  <a:pt x="114944" y="1146"/>
                </a:lnTo>
                <a:lnTo>
                  <a:pt x="105897" y="1287"/>
                </a:lnTo>
                <a:lnTo>
                  <a:pt x="38298" y="1287"/>
                </a:lnTo>
                <a:lnTo>
                  <a:pt x="30152" y="1488"/>
                </a:lnTo>
                <a:lnTo>
                  <a:pt x="17329" y="3179"/>
                </a:lnTo>
                <a:lnTo>
                  <a:pt x="0" y="7906"/>
                </a:lnTo>
                <a:lnTo>
                  <a:pt x="793" y="22421"/>
                </a:lnTo>
                <a:lnTo>
                  <a:pt x="883" y="25193"/>
                </a:lnTo>
                <a:lnTo>
                  <a:pt x="1005" y="34686"/>
                </a:lnTo>
                <a:lnTo>
                  <a:pt x="895" y="39938"/>
                </a:lnTo>
                <a:lnTo>
                  <a:pt x="754" y="43616"/>
                </a:lnTo>
                <a:lnTo>
                  <a:pt x="11599" y="43616"/>
                </a:lnTo>
                <a:lnTo>
                  <a:pt x="50042" y="12285"/>
                </a:lnTo>
                <a:lnTo>
                  <a:pt x="143873" y="12285"/>
                </a:lnTo>
                <a:lnTo>
                  <a:pt x="143392" y="1287"/>
                </a:lnTo>
                <a:lnTo>
                  <a:pt x="105897" y="1287"/>
                </a:lnTo>
                <a:lnTo>
                  <a:pt x="143392" y="1285"/>
                </a:lnTo>
                <a:lnTo>
                  <a:pt x="143335" y="0"/>
                </a:lnTo>
                <a:close/>
              </a:path>
              <a:path w="144779" h="147320">
                <a:moveTo>
                  <a:pt x="143874" y="12305"/>
                </a:moveTo>
                <a:lnTo>
                  <a:pt x="93499" y="12305"/>
                </a:lnTo>
                <a:lnTo>
                  <a:pt x="111019" y="12720"/>
                </a:lnTo>
                <a:lnTo>
                  <a:pt x="122742" y="13811"/>
                </a:lnTo>
                <a:lnTo>
                  <a:pt x="128851" y="15765"/>
                </a:lnTo>
                <a:lnTo>
                  <a:pt x="131566" y="25193"/>
                </a:lnTo>
                <a:lnTo>
                  <a:pt x="133456" y="43616"/>
                </a:lnTo>
                <a:lnTo>
                  <a:pt x="144302" y="43616"/>
                </a:lnTo>
                <a:lnTo>
                  <a:pt x="144160" y="39938"/>
                </a:lnTo>
                <a:lnTo>
                  <a:pt x="144086" y="17151"/>
                </a:lnTo>
                <a:lnTo>
                  <a:pt x="143874" y="12305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453179" y="3537144"/>
            <a:ext cx="957619" cy="15505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8500871" y="3540268"/>
            <a:ext cx="189865" cy="147320"/>
          </a:xfrm>
          <a:custGeom>
            <a:avLst/>
            <a:gdLst/>
            <a:ahLst/>
            <a:cxnLst/>
            <a:rect l="l" t="t" r="r" b="b"/>
            <a:pathLst>
              <a:path w="189865" h="147320">
                <a:moveTo>
                  <a:pt x="79057" y="145746"/>
                </a:moveTo>
                <a:lnTo>
                  <a:pt x="40301" y="145746"/>
                </a:lnTo>
                <a:lnTo>
                  <a:pt x="52054" y="145912"/>
                </a:lnTo>
                <a:lnTo>
                  <a:pt x="64973" y="146270"/>
                </a:lnTo>
                <a:lnTo>
                  <a:pt x="79057" y="146824"/>
                </a:lnTo>
                <a:lnTo>
                  <a:pt x="79057" y="145746"/>
                </a:lnTo>
                <a:close/>
              </a:path>
              <a:path w="189865" h="147320">
                <a:moveTo>
                  <a:pt x="189293" y="145746"/>
                </a:moveTo>
                <a:lnTo>
                  <a:pt x="150534" y="145746"/>
                </a:lnTo>
                <a:lnTo>
                  <a:pt x="162285" y="145912"/>
                </a:lnTo>
                <a:lnTo>
                  <a:pt x="175206" y="146270"/>
                </a:lnTo>
                <a:lnTo>
                  <a:pt x="189293" y="146824"/>
                </a:lnTo>
                <a:lnTo>
                  <a:pt x="189293" y="145746"/>
                </a:lnTo>
                <a:close/>
              </a:path>
              <a:path w="189865" h="147320">
                <a:moveTo>
                  <a:pt x="79057" y="137820"/>
                </a:moveTo>
                <a:lnTo>
                  <a:pt x="0" y="137820"/>
                </a:lnTo>
                <a:lnTo>
                  <a:pt x="2230" y="146706"/>
                </a:lnTo>
                <a:lnTo>
                  <a:pt x="14631" y="146162"/>
                </a:lnTo>
                <a:lnTo>
                  <a:pt x="27062" y="145843"/>
                </a:lnTo>
                <a:lnTo>
                  <a:pt x="79057" y="145746"/>
                </a:lnTo>
                <a:lnTo>
                  <a:pt x="79057" y="137820"/>
                </a:lnTo>
                <a:close/>
              </a:path>
              <a:path w="189865" h="147320">
                <a:moveTo>
                  <a:pt x="189293" y="137820"/>
                </a:moveTo>
                <a:lnTo>
                  <a:pt x="110223" y="137820"/>
                </a:lnTo>
                <a:lnTo>
                  <a:pt x="112452" y="146706"/>
                </a:lnTo>
                <a:lnTo>
                  <a:pt x="124856" y="146162"/>
                </a:lnTo>
                <a:lnTo>
                  <a:pt x="137290" y="145843"/>
                </a:lnTo>
                <a:lnTo>
                  <a:pt x="189293" y="145746"/>
                </a:lnTo>
                <a:lnTo>
                  <a:pt x="189293" y="137820"/>
                </a:lnTo>
                <a:close/>
              </a:path>
              <a:path w="189865" h="147320">
                <a:moveTo>
                  <a:pt x="64744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33" y="16713"/>
                </a:lnTo>
                <a:lnTo>
                  <a:pt x="26421" y="60007"/>
                </a:lnTo>
                <a:lnTo>
                  <a:pt x="26479" y="86347"/>
                </a:lnTo>
                <a:lnTo>
                  <a:pt x="26327" y="103794"/>
                </a:lnTo>
                <a:lnTo>
                  <a:pt x="19113" y="137820"/>
                </a:lnTo>
                <a:lnTo>
                  <a:pt x="64541" y="137820"/>
                </a:lnTo>
                <a:lnTo>
                  <a:pt x="52717" y="72085"/>
                </a:lnTo>
                <a:lnTo>
                  <a:pt x="94881" y="71462"/>
                </a:lnTo>
                <a:lnTo>
                  <a:pt x="162980" y="71462"/>
                </a:lnTo>
                <a:lnTo>
                  <a:pt x="162945" y="61705"/>
                </a:lnTo>
                <a:lnTo>
                  <a:pt x="102982" y="61705"/>
                </a:lnTo>
                <a:lnTo>
                  <a:pt x="88515" y="61569"/>
                </a:lnTo>
                <a:lnTo>
                  <a:pt x="75315" y="61240"/>
                </a:lnTo>
                <a:lnTo>
                  <a:pt x="63382" y="60719"/>
                </a:lnTo>
                <a:lnTo>
                  <a:pt x="52717" y="60007"/>
                </a:lnTo>
                <a:lnTo>
                  <a:pt x="52821" y="45089"/>
                </a:lnTo>
                <a:lnTo>
                  <a:pt x="52933" y="23068"/>
                </a:lnTo>
                <a:lnTo>
                  <a:pt x="53124" y="17157"/>
                </a:lnTo>
                <a:lnTo>
                  <a:pt x="54152" y="13233"/>
                </a:lnTo>
                <a:lnTo>
                  <a:pt x="55867" y="11709"/>
                </a:lnTo>
                <a:lnTo>
                  <a:pt x="61645" y="9537"/>
                </a:lnTo>
                <a:lnTo>
                  <a:pt x="64744" y="8991"/>
                </a:lnTo>
                <a:close/>
              </a:path>
              <a:path w="189865" h="147320">
                <a:moveTo>
                  <a:pt x="162980" y="71462"/>
                </a:moveTo>
                <a:lnTo>
                  <a:pt x="94881" y="71462"/>
                </a:lnTo>
                <a:lnTo>
                  <a:pt x="136566" y="86347"/>
                </a:lnTo>
                <a:lnTo>
                  <a:pt x="136448" y="117795"/>
                </a:lnTo>
                <a:lnTo>
                  <a:pt x="136349" y="122339"/>
                </a:lnTo>
                <a:lnTo>
                  <a:pt x="135915" y="128676"/>
                </a:lnTo>
                <a:lnTo>
                  <a:pt x="133832" y="135991"/>
                </a:lnTo>
                <a:lnTo>
                  <a:pt x="129349" y="137820"/>
                </a:lnTo>
                <a:lnTo>
                  <a:pt x="173012" y="137820"/>
                </a:lnTo>
                <a:lnTo>
                  <a:pt x="163347" y="122339"/>
                </a:lnTo>
                <a:lnTo>
                  <a:pt x="162980" y="71462"/>
                </a:lnTo>
                <a:close/>
              </a:path>
              <a:path w="189865" h="147320">
                <a:moveTo>
                  <a:pt x="168973" y="8991"/>
                </a:moveTo>
                <a:lnTo>
                  <a:pt x="129971" y="8991"/>
                </a:lnTo>
                <a:lnTo>
                  <a:pt x="134619" y="11214"/>
                </a:lnTo>
                <a:lnTo>
                  <a:pt x="135630" y="18162"/>
                </a:lnTo>
                <a:lnTo>
                  <a:pt x="136121" y="27025"/>
                </a:lnTo>
                <a:lnTo>
                  <a:pt x="136463" y="40005"/>
                </a:lnTo>
                <a:lnTo>
                  <a:pt x="136728" y="60007"/>
                </a:lnTo>
                <a:lnTo>
                  <a:pt x="130799" y="60745"/>
                </a:lnTo>
                <a:lnTo>
                  <a:pt x="119013" y="61466"/>
                </a:lnTo>
                <a:lnTo>
                  <a:pt x="102982" y="61705"/>
                </a:lnTo>
                <a:lnTo>
                  <a:pt x="162945" y="61705"/>
                </a:lnTo>
                <a:lnTo>
                  <a:pt x="163382" y="22370"/>
                </a:lnTo>
                <a:lnTo>
                  <a:pt x="164096" y="11760"/>
                </a:lnTo>
                <a:lnTo>
                  <a:pt x="168973" y="8991"/>
                </a:lnTo>
                <a:close/>
              </a:path>
              <a:path w="189865" h="147320">
                <a:moveTo>
                  <a:pt x="0" y="0"/>
                </a:moveTo>
                <a:lnTo>
                  <a:pt x="0" y="8991"/>
                </a:lnTo>
                <a:lnTo>
                  <a:pt x="79057" y="8991"/>
                </a:lnTo>
                <a:lnTo>
                  <a:pt x="77393" y="995"/>
                </a:lnTo>
                <a:lnTo>
                  <a:pt x="26068" y="985"/>
                </a:lnTo>
                <a:lnTo>
                  <a:pt x="13790" y="630"/>
                </a:lnTo>
                <a:lnTo>
                  <a:pt x="0" y="0"/>
                </a:lnTo>
                <a:close/>
              </a:path>
              <a:path w="189865" h="147320">
                <a:moveTo>
                  <a:pt x="110223" y="0"/>
                </a:moveTo>
                <a:lnTo>
                  <a:pt x="110223" y="8991"/>
                </a:lnTo>
                <a:lnTo>
                  <a:pt x="189293" y="8991"/>
                </a:lnTo>
                <a:lnTo>
                  <a:pt x="187617" y="994"/>
                </a:lnTo>
                <a:lnTo>
                  <a:pt x="136296" y="985"/>
                </a:lnTo>
                <a:lnTo>
                  <a:pt x="124010" y="630"/>
                </a:lnTo>
                <a:lnTo>
                  <a:pt x="110223" y="0"/>
                </a:lnTo>
                <a:close/>
              </a:path>
              <a:path w="189865" h="147320">
                <a:moveTo>
                  <a:pt x="77201" y="76"/>
                </a:moveTo>
                <a:lnTo>
                  <a:pt x="65066" y="517"/>
                </a:lnTo>
                <a:lnTo>
                  <a:pt x="53105" y="823"/>
                </a:lnTo>
                <a:lnTo>
                  <a:pt x="40491" y="985"/>
                </a:lnTo>
                <a:lnTo>
                  <a:pt x="26393" y="995"/>
                </a:lnTo>
                <a:lnTo>
                  <a:pt x="77393" y="995"/>
                </a:lnTo>
                <a:lnTo>
                  <a:pt x="77201" y="76"/>
                </a:lnTo>
                <a:close/>
              </a:path>
              <a:path w="189865" h="147320">
                <a:moveTo>
                  <a:pt x="187424" y="76"/>
                </a:moveTo>
                <a:lnTo>
                  <a:pt x="175304" y="517"/>
                </a:lnTo>
                <a:lnTo>
                  <a:pt x="163341" y="823"/>
                </a:lnTo>
                <a:lnTo>
                  <a:pt x="150644" y="985"/>
                </a:lnTo>
                <a:lnTo>
                  <a:pt x="136615" y="994"/>
                </a:lnTo>
                <a:lnTo>
                  <a:pt x="187617" y="994"/>
                </a:lnTo>
                <a:lnTo>
                  <a:pt x="187424" y="7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8704275" y="3537381"/>
            <a:ext cx="133985" cy="153035"/>
          </a:xfrm>
          <a:custGeom>
            <a:avLst/>
            <a:gdLst/>
            <a:ahLst/>
            <a:cxnLst/>
            <a:rect l="l" t="t" r="r" b="b"/>
            <a:pathLst>
              <a:path w="133984" h="153035">
                <a:moveTo>
                  <a:pt x="69616" y="0"/>
                </a:moveTo>
                <a:lnTo>
                  <a:pt x="32581" y="13192"/>
                </a:lnTo>
                <a:lnTo>
                  <a:pt x="6907" y="41736"/>
                </a:lnTo>
                <a:lnTo>
                  <a:pt x="0" y="80232"/>
                </a:lnTo>
                <a:lnTo>
                  <a:pt x="955" y="92996"/>
                </a:lnTo>
                <a:lnTo>
                  <a:pt x="25445" y="138462"/>
                </a:lnTo>
                <a:lnTo>
                  <a:pt x="75705" y="152657"/>
                </a:lnTo>
                <a:lnTo>
                  <a:pt x="87710" y="151283"/>
                </a:lnTo>
                <a:lnTo>
                  <a:pt x="101301" y="148166"/>
                </a:lnTo>
                <a:lnTo>
                  <a:pt x="113118" y="143772"/>
                </a:lnTo>
                <a:lnTo>
                  <a:pt x="124629" y="137922"/>
                </a:lnTo>
                <a:lnTo>
                  <a:pt x="125338" y="136063"/>
                </a:lnTo>
                <a:lnTo>
                  <a:pt x="89745" y="136063"/>
                </a:lnTo>
                <a:lnTo>
                  <a:pt x="72743" y="135750"/>
                </a:lnTo>
                <a:lnTo>
                  <a:pt x="39363" y="113311"/>
                </a:lnTo>
                <a:lnTo>
                  <a:pt x="29608" y="74676"/>
                </a:lnTo>
                <a:lnTo>
                  <a:pt x="78020" y="74638"/>
                </a:lnTo>
                <a:lnTo>
                  <a:pt x="92063" y="74424"/>
                </a:lnTo>
                <a:lnTo>
                  <a:pt x="133786" y="70180"/>
                </a:lnTo>
                <a:lnTo>
                  <a:pt x="133671" y="64135"/>
                </a:lnTo>
                <a:lnTo>
                  <a:pt x="90682" y="64135"/>
                </a:lnTo>
                <a:lnTo>
                  <a:pt x="67002" y="64047"/>
                </a:lnTo>
                <a:lnTo>
                  <a:pt x="54071" y="63836"/>
                </a:lnTo>
                <a:lnTo>
                  <a:pt x="41709" y="63501"/>
                </a:lnTo>
                <a:lnTo>
                  <a:pt x="29913" y="63042"/>
                </a:lnTo>
                <a:lnTo>
                  <a:pt x="30335" y="54356"/>
                </a:lnTo>
                <a:lnTo>
                  <a:pt x="55114" y="13007"/>
                </a:lnTo>
                <a:lnTo>
                  <a:pt x="68356" y="10807"/>
                </a:lnTo>
                <a:lnTo>
                  <a:pt x="111652" y="10807"/>
                </a:lnTo>
                <a:lnTo>
                  <a:pt x="109065" y="8754"/>
                </a:lnTo>
                <a:lnTo>
                  <a:pt x="98398" y="3800"/>
                </a:lnTo>
                <a:lnTo>
                  <a:pt x="85400" y="876"/>
                </a:lnTo>
                <a:lnTo>
                  <a:pt x="69616" y="0"/>
                </a:lnTo>
                <a:close/>
              </a:path>
              <a:path w="133984" h="153035">
                <a:moveTo>
                  <a:pt x="124253" y="124342"/>
                </a:moveTo>
                <a:lnTo>
                  <a:pt x="114093" y="129752"/>
                </a:lnTo>
                <a:lnTo>
                  <a:pt x="100503" y="134749"/>
                </a:lnTo>
                <a:lnTo>
                  <a:pt x="89745" y="136063"/>
                </a:lnTo>
                <a:lnTo>
                  <a:pt x="125338" y="136063"/>
                </a:lnTo>
                <a:lnTo>
                  <a:pt x="129595" y="124904"/>
                </a:lnTo>
                <a:lnTo>
                  <a:pt x="124253" y="124342"/>
                </a:lnTo>
                <a:close/>
              </a:path>
              <a:path w="133984" h="153035">
                <a:moveTo>
                  <a:pt x="111652" y="10807"/>
                </a:moveTo>
                <a:lnTo>
                  <a:pt x="75798" y="10807"/>
                </a:lnTo>
                <a:lnTo>
                  <a:pt x="82364" y="12484"/>
                </a:lnTo>
                <a:lnTo>
                  <a:pt x="93730" y="19202"/>
                </a:lnTo>
                <a:lnTo>
                  <a:pt x="105402" y="63042"/>
                </a:lnTo>
                <a:lnTo>
                  <a:pt x="98175" y="63766"/>
                </a:lnTo>
                <a:lnTo>
                  <a:pt x="90682" y="64135"/>
                </a:lnTo>
                <a:lnTo>
                  <a:pt x="133671" y="64135"/>
                </a:lnTo>
                <a:lnTo>
                  <a:pt x="133392" y="49501"/>
                </a:lnTo>
                <a:lnTo>
                  <a:pt x="130492" y="36495"/>
                </a:lnTo>
                <a:lnTo>
                  <a:pt x="125319" y="25245"/>
                </a:lnTo>
                <a:lnTo>
                  <a:pt x="117851" y="15725"/>
                </a:lnTo>
                <a:lnTo>
                  <a:pt x="111652" y="1080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928437" y="3540268"/>
            <a:ext cx="231140" cy="147320"/>
          </a:xfrm>
          <a:custGeom>
            <a:avLst/>
            <a:gdLst/>
            <a:ahLst/>
            <a:cxnLst/>
            <a:rect l="l" t="t" r="r" b="b"/>
            <a:pathLst>
              <a:path w="231140" h="147320">
                <a:moveTo>
                  <a:pt x="37985" y="0"/>
                </a:moveTo>
                <a:lnTo>
                  <a:pt x="8674" y="0"/>
                </a:lnTo>
                <a:lnTo>
                  <a:pt x="8674" y="8991"/>
                </a:lnTo>
                <a:lnTo>
                  <a:pt x="17767" y="8991"/>
                </a:lnTo>
                <a:lnTo>
                  <a:pt x="23799" y="11861"/>
                </a:lnTo>
                <a:lnTo>
                  <a:pt x="61804" y="46359"/>
                </a:lnTo>
                <a:lnTo>
                  <a:pt x="73199" y="60228"/>
                </a:lnTo>
                <a:lnTo>
                  <a:pt x="67521" y="66970"/>
                </a:lnTo>
                <a:lnTo>
                  <a:pt x="60104" y="76142"/>
                </a:lnTo>
                <a:lnTo>
                  <a:pt x="50599" y="88192"/>
                </a:lnTo>
                <a:lnTo>
                  <a:pt x="38656" y="103569"/>
                </a:lnTo>
                <a:lnTo>
                  <a:pt x="28821" y="115659"/>
                </a:lnTo>
                <a:lnTo>
                  <a:pt x="0" y="137820"/>
                </a:lnTo>
                <a:lnTo>
                  <a:pt x="0" y="146824"/>
                </a:lnTo>
                <a:lnTo>
                  <a:pt x="10731" y="146088"/>
                </a:lnTo>
                <a:lnTo>
                  <a:pt x="17119" y="145732"/>
                </a:lnTo>
                <a:lnTo>
                  <a:pt x="36441" y="145732"/>
                </a:lnTo>
                <a:lnTo>
                  <a:pt x="41290" y="139250"/>
                </a:lnTo>
                <a:lnTo>
                  <a:pt x="70868" y="98878"/>
                </a:lnTo>
                <a:lnTo>
                  <a:pt x="97193" y="67284"/>
                </a:lnTo>
                <a:lnTo>
                  <a:pt x="167736" y="67284"/>
                </a:lnTo>
                <a:lnTo>
                  <a:pt x="165756" y="62636"/>
                </a:lnTo>
                <a:lnTo>
                  <a:pt x="103098" y="62636"/>
                </a:lnTo>
                <a:lnTo>
                  <a:pt x="99455" y="62158"/>
                </a:lnTo>
                <a:lnTo>
                  <a:pt x="64653" y="28327"/>
                </a:lnTo>
                <a:lnTo>
                  <a:pt x="44123" y="6313"/>
                </a:lnTo>
                <a:lnTo>
                  <a:pt x="37985" y="0"/>
                </a:lnTo>
                <a:close/>
              </a:path>
              <a:path w="231140" h="147320">
                <a:moveTo>
                  <a:pt x="153479" y="137820"/>
                </a:moveTo>
                <a:lnTo>
                  <a:pt x="77673" y="137820"/>
                </a:lnTo>
                <a:lnTo>
                  <a:pt x="77673" y="146824"/>
                </a:lnTo>
                <a:lnTo>
                  <a:pt x="117209" y="145750"/>
                </a:lnTo>
                <a:lnTo>
                  <a:pt x="153479" y="145750"/>
                </a:lnTo>
                <a:lnTo>
                  <a:pt x="153479" y="137820"/>
                </a:lnTo>
                <a:close/>
              </a:path>
              <a:path w="231140" h="147320">
                <a:moveTo>
                  <a:pt x="153479" y="145750"/>
                </a:moveTo>
                <a:lnTo>
                  <a:pt x="117209" y="145750"/>
                </a:lnTo>
                <a:lnTo>
                  <a:pt x="145110" y="146659"/>
                </a:lnTo>
                <a:lnTo>
                  <a:pt x="153479" y="146824"/>
                </a:lnTo>
                <a:lnTo>
                  <a:pt x="153479" y="145750"/>
                </a:lnTo>
                <a:close/>
              </a:path>
              <a:path w="231140" h="147320">
                <a:moveTo>
                  <a:pt x="167736" y="67284"/>
                </a:moveTo>
                <a:lnTo>
                  <a:pt x="128054" y="67284"/>
                </a:lnTo>
                <a:lnTo>
                  <a:pt x="135701" y="68843"/>
                </a:lnTo>
                <a:lnTo>
                  <a:pt x="140598" y="73907"/>
                </a:lnTo>
                <a:lnTo>
                  <a:pt x="173279" y="115659"/>
                </a:lnTo>
                <a:lnTo>
                  <a:pt x="189585" y="138188"/>
                </a:lnTo>
                <a:lnTo>
                  <a:pt x="193408" y="143306"/>
                </a:lnTo>
                <a:lnTo>
                  <a:pt x="196202" y="146824"/>
                </a:lnTo>
                <a:lnTo>
                  <a:pt x="203212" y="146088"/>
                </a:lnTo>
                <a:lnTo>
                  <a:pt x="208673" y="145732"/>
                </a:lnTo>
                <a:lnTo>
                  <a:pt x="230898" y="145732"/>
                </a:lnTo>
                <a:lnTo>
                  <a:pt x="230987" y="137820"/>
                </a:lnTo>
                <a:lnTo>
                  <a:pt x="226123" y="137198"/>
                </a:lnTo>
                <a:lnTo>
                  <a:pt x="221145" y="134721"/>
                </a:lnTo>
                <a:lnTo>
                  <a:pt x="185233" y="93887"/>
                </a:lnTo>
                <a:lnTo>
                  <a:pt x="169611" y="71689"/>
                </a:lnTo>
                <a:lnTo>
                  <a:pt x="167736" y="67284"/>
                </a:lnTo>
                <a:close/>
              </a:path>
              <a:path w="231140" h="147320">
                <a:moveTo>
                  <a:pt x="230898" y="145732"/>
                </a:moveTo>
                <a:lnTo>
                  <a:pt x="214858" y="145732"/>
                </a:lnTo>
                <a:lnTo>
                  <a:pt x="218820" y="145948"/>
                </a:lnTo>
                <a:lnTo>
                  <a:pt x="230885" y="146824"/>
                </a:lnTo>
                <a:lnTo>
                  <a:pt x="230898" y="145732"/>
                </a:lnTo>
                <a:close/>
              </a:path>
              <a:path w="231140" h="147320">
                <a:moveTo>
                  <a:pt x="36441" y="145732"/>
                </a:moveTo>
                <a:lnTo>
                  <a:pt x="22999" y="145732"/>
                </a:lnTo>
                <a:lnTo>
                  <a:pt x="28473" y="146088"/>
                </a:lnTo>
                <a:lnTo>
                  <a:pt x="36148" y="146124"/>
                </a:lnTo>
                <a:lnTo>
                  <a:pt x="36441" y="145732"/>
                </a:lnTo>
                <a:close/>
              </a:path>
              <a:path w="231140" h="147320">
                <a:moveTo>
                  <a:pt x="128054" y="67284"/>
                </a:moveTo>
                <a:lnTo>
                  <a:pt x="103098" y="67284"/>
                </a:lnTo>
                <a:lnTo>
                  <a:pt x="102985" y="103569"/>
                </a:lnTo>
                <a:lnTo>
                  <a:pt x="102858" y="113247"/>
                </a:lnTo>
                <a:lnTo>
                  <a:pt x="102372" y="125014"/>
                </a:lnTo>
                <a:lnTo>
                  <a:pt x="101625" y="131470"/>
                </a:lnTo>
                <a:lnTo>
                  <a:pt x="100634" y="135712"/>
                </a:lnTo>
                <a:lnTo>
                  <a:pt x="95656" y="137820"/>
                </a:lnTo>
                <a:lnTo>
                  <a:pt x="135343" y="137820"/>
                </a:lnTo>
                <a:lnTo>
                  <a:pt x="128143" y="96161"/>
                </a:lnTo>
                <a:lnTo>
                  <a:pt x="128054" y="67284"/>
                </a:lnTo>
                <a:close/>
              </a:path>
              <a:path w="231140" h="147320">
                <a:moveTo>
                  <a:pt x="135902" y="8991"/>
                </a:moveTo>
                <a:lnTo>
                  <a:pt x="95186" y="8991"/>
                </a:lnTo>
                <a:lnTo>
                  <a:pt x="99606" y="10604"/>
                </a:lnTo>
                <a:lnTo>
                  <a:pt x="101503" y="15377"/>
                </a:lnTo>
                <a:lnTo>
                  <a:pt x="102696" y="25443"/>
                </a:lnTo>
                <a:lnTo>
                  <a:pt x="102987" y="38053"/>
                </a:lnTo>
                <a:lnTo>
                  <a:pt x="103098" y="62636"/>
                </a:lnTo>
                <a:lnTo>
                  <a:pt x="128054" y="62636"/>
                </a:lnTo>
                <a:lnTo>
                  <a:pt x="128153" y="35276"/>
                </a:lnTo>
                <a:lnTo>
                  <a:pt x="128718" y="21577"/>
                </a:lnTo>
                <a:lnTo>
                  <a:pt x="130149" y="13741"/>
                </a:lnTo>
                <a:lnTo>
                  <a:pt x="131533" y="10579"/>
                </a:lnTo>
                <a:lnTo>
                  <a:pt x="135902" y="8991"/>
                </a:lnTo>
                <a:close/>
              </a:path>
              <a:path w="231140" h="147320">
                <a:moveTo>
                  <a:pt x="222453" y="0"/>
                </a:moveTo>
                <a:lnTo>
                  <a:pt x="192620" y="398"/>
                </a:lnTo>
                <a:lnTo>
                  <a:pt x="187979" y="5246"/>
                </a:lnTo>
                <a:lnTo>
                  <a:pt x="179584" y="14270"/>
                </a:lnTo>
                <a:lnTo>
                  <a:pt x="165972" y="29079"/>
                </a:lnTo>
                <a:lnTo>
                  <a:pt x="155832" y="39691"/>
                </a:lnTo>
                <a:lnTo>
                  <a:pt x="146622" y="48822"/>
                </a:lnTo>
                <a:lnTo>
                  <a:pt x="138345" y="56471"/>
                </a:lnTo>
                <a:lnTo>
                  <a:pt x="131000" y="62636"/>
                </a:lnTo>
                <a:lnTo>
                  <a:pt x="165756" y="62636"/>
                </a:lnTo>
                <a:lnTo>
                  <a:pt x="164873" y="60560"/>
                </a:lnTo>
                <a:lnTo>
                  <a:pt x="163172" y="48516"/>
                </a:lnTo>
                <a:lnTo>
                  <a:pt x="174963" y="38053"/>
                </a:lnTo>
                <a:lnTo>
                  <a:pt x="207733" y="12001"/>
                </a:lnTo>
                <a:lnTo>
                  <a:pt x="213728" y="8991"/>
                </a:lnTo>
                <a:lnTo>
                  <a:pt x="222453" y="8991"/>
                </a:lnTo>
                <a:lnTo>
                  <a:pt x="222453" y="0"/>
                </a:lnTo>
                <a:close/>
              </a:path>
              <a:path w="231140" h="147320">
                <a:moveTo>
                  <a:pt x="76580" y="0"/>
                </a:moveTo>
                <a:lnTo>
                  <a:pt x="76580" y="8991"/>
                </a:lnTo>
                <a:lnTo>
                  <a:pt x="154406" y="8991"/>
                </a:lnTo>
                <a:lnTo>
                  <a:pt x="152998" y="1091"/>
                </a:lnTo>
                <a:lnTo>
                  <a:pt x="114668" y="1091"/>
                </a:lnTo>
                <a:lnTo>
                  <a:pt x="102001" y="959"/>
                </a:lnTo>
                <a:lnTo>
                  <a:pt x="89304" y="594"/>
                </a:lnTo>
                <a:lnTo>
                  <a:pt x="76580" y="0"/>
                </a:lnTo>
                <a:close/>
              </a:path>
              <a:path w="231140" h="147320">
                <a:moveTo>
                  <a:pt x="152819" y="88"/>
                </a:moveTo>
                <a:lnTo>
                  <a:pt x="140498" y="644"/>
                </a:lnTo>
                <a:lnTo>
                  <a:pt x="127835" y="979"/>
                </a:lnTo>
                <a:lnTo>
                  <a:pt x="114668" y="1091"/>
                </a:lnTo>
                <a:lnTo>
                  <a:pt x="152998" y="1091"/>
                </a:lnTo>
                <a:lnTo>
                  <a:pt x="152819" y="88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9157885" y="3539962"/>
            <a:ext cx="176530" cy="191770"/>
          </a:xfrm>
          <a:custGeom>
            <a:avLst/>
            <a:gdLst/>
            <a:ahLst/>
            <a:cxnLst/>
            <a:rect l="l" t="t" r="r" b="b"/>
            <a:pathLst>
              <a:path w="176529" h="191770">
                <a:moveTo>
                  <a:pt x="153327" y="8991"/>
                </a:moveTo>
                <a:lnTo>
                  <a:pt x="36436" y="8991"/>
                </a:lnTo>
                <a:lnTo>
                  <a:pt x="40868" y="10807"/>
                </a:lnTo>
                <a:lnTo>
                  <a:pt x="42196" y="15073"/>
                </a:lnTo>
                <a:lnTo>
                  <a:pt x="43333" y="23869"/>
                </a:lnTo>
                <a:lnTo>
                  <a:pt x="43515" y="32780"/>
                </a:lnTo>
                <a:lnTo>
                  <a:pt x="43561" y="46638"/>
                </a:lnTo>
                <a:lnTo>
                  <a:pt x="43319" y="56866"/>
                </a:lnTo>
                <a:lnTo>
                  <a:pt x="39096" y="95412"/>
                </a:lnTo>
                <a:lnTo>
                  <a:pt x="16725" y="134261"/>
                </a:lnTo>
                <a:lnTo>
                  <a:pt x="4902" y="141369"/>
                </a:lnTo>
                <a:lnTo>
                  <a:pt x="3757" y="155761"/>
                </a:lnTo>
                <a:lnTo>
                  <a:pt x="2559" y="168907"/>
                </a:lnTo>
                <a:lnTo>
                  <a:pt x="1307" y="180805"/>
                </a:lnTo>
                <a:lnTo>
                  <a:pt x="0" y="191452"/>
                </a:lnTo>
                <a:lnTo>
                  <a:pt x="9766" y="191452"/>
                </a:lnTo>
                <a:lnTo>
                  <a:pt x="23582" y="149880"/>
                </a:lnTo>
                <a:lnTo>
                  <a:pt x="76898" y="146037"/>
                </a:lnTo>
                <a:lnTo>
                  <a:pt x="175992" y="146037"/>
                </a:lnTo>
                <a:lnTo>
                  <a:pt x="175246" y="138405"/>
                </a:lnTo>
                <a:lnTo>
                  <a:pt x="159721" y="137748"/>
                </a:lnTo>
                <a:lnTo>
                  <a:pt x="156233" y="137045"/>
                </a:lnTo>
                <a:lnTo>
                  <a:pt x="79374" y="137045"/>
                </a:lnTo>
                <a:lnTo>
                  <a:pt x="29973" y="135067"/>
                </a:lnTo>
                <a:lnTo>
                  <a:pt x="38271" y="126957"/>
                </a:lnTo>
                <a:lnTo>
                  <a:pt x="46175" y="114709"/>
                </a:lnTo>
                <a:lnTo>
                  <a:pt x="55202" y="76831"/>
                </a:lnTo>
                <a:lnTo>
                  <a:pt x="56730" y="11163"/>
                </a:lnTo>
                <a:lnTo>
                  <a:pt x="84156" y="10091"/>
                </a:lnTo>
                <a:lnTo>
                  <a:pt x="151367" y="10091"/>
                </a:lnTo>
                <a:lnTo>
                  <a:pt x="153327" y="8991"/>
                </a:lnTo>
                <a:close/>
              </a:path>
              <a:path w="176529" h="191770">
                <a:moveTo>
                  <a:pt x="175992" y="146037"/>
                </a:moveTo>
                <a:lnTo>
                  <a:pt x="76898" y="146037"/>
                </a:lnTo>
                <a:lnTo>
                  <a:pt x="113062" y="146039"/>
                </a:lnTo>
                <a:lnTo>
                  <a:pt x="128378" y="146648"/>
                </a:lnTo>
                <a:lnTo>
                  <a:pt x="162370" y="173410"/>
                </a:lnTo>
                <a:lnTo>
                  <a:pt x="162623" y="191452"/>
                </a:lnTo>
                <a:lnTo>
                  <a:pt x="173939" y="191452"/>
                </a:lnTo>
                <a:lnTo>
                  <a:pt x="174067" y="187755"/>
                </a:lnTo>
                <a:lnTo>
                  <a:pt x="174916" y="170929"/>
                </a:lnTo>
                <a:lnTo>
                  <a:pt x="175734" y="157098"/>
                </a:lnTo>
                <a:lnTo>
                  <a:pt x="175964" y="148198"/>
                </a:lnTo>
                <a:lnTo>
                  <a:pt x="175992" y="146037"/>
                </a:lnTo>
                <a:close/>
              </a:path>
              <a:path w="176529" h="191770">
                <a:moveTo>
                  <a:pt x="151367" y="10091"/>
                </a:moveTo>
                <a:lnTo>
                  <a:pt x="84156" y="10091"/>
                </a:lnTo>
                <a:lnTo>
                  <a:pt x="100950" y="10245"/>
                </a:lnTo>
                <a:lnTo>
                  <a:pt x="112999" y="10602"/>
                </a:lnTo>
                <a:lnTo>
                  <a:pt x="120307" y="11163"/>
                </a:lnTo>
                <a:lnTo>
                  <a:pt x="120282" y="23869"/>
                </a:lnTo>
                <a:lnTo>
                  <a:pt x="121430" y="64965"/>
                </a:lnTo>
                <a:lnTo>
                  <a:pt x="121031" y="103933"/>
                </a:lnTo>
                <a:lnTo>
                  <a:pt x="79374" y="137045"/>
                </a:lnTo>
                <a:lnTo>
                  <a:pt x="156233" y="137045"/>
                </a:lnTo>
                <a:lnTo>
                  <a:pt x="147394" y="105910"/>
                </a:lnTo>
                <a:lnTo>
                  <a:pt x="147484" y="32780"/>
                </a:lnTo>
                <a:lnTo>
                  <a:pt x="147697" y="22978"/>
                </a:lnTo>
                <a:lnTo>
                  <a:pt x="147980" y="17233"/>
                </a:lnTo>
                <a:lnTo>
                  <a:pt x="148437" y="11734"/>
                </a:lnTo>
                <a:lnTo>
                  <a:pt x="151367" y="10091"/>
                </a:lnTo>
                <a:close/>
              </a:path>
              <a:path w="176529" h="191770">
                <a:moveTo>
                  <a:pt x="17373" y="0"/>
                </a:moveTo>
                <a:lnTo>
                  <a:pt x="17373" y="8991"/>
                </a:lnTo>
                <a:lnTo>
                  <a:pt x="173939" y="8991"/>
                </a:lnTo>
                <a:lnTo>
                  <a:pt x="163772" y="1078"/>
                </a:lnTo>
                <a:lnTo>
                  <a:pt x="55682" y="1078"/>
                </a:lnTo>
                <a:lnTo>
                  <a:pt x="44395" y="944"/>
                </a:lnTo>
                <a:lnTo>
                  <a:pt x="31625" y="585"/>
                </a:lnTo>
                <a:lnTo>
                  <a:pt x="17373" y="0"/>
                </a:lnTo>
                <a:close/>
              </a:path>
              <a:path w="176529" h="191770">
                <a:moveTo>
                  <a:pt x="162832" y="346"/>
                </a:moveTo>
                <a:lnTo>
                  <a:pt x="136303" y="998"/>
                </a:lnTo>
                <a:lnTo>
                  <a:pt x="55682" y="1078"/>
                </a:lnTo>
                <a:lnTo>
                  <a:pt x="163772" y="1078"/>
                </a:lnTo>
                <a:lnTo>
                  <a:pt x="162832" y="34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9352701" y="3537169"/>
            <a:ext cx="140970" cy="153035"/>
          </a:xfrm>
          <a:custGeom>
            <a:avLst/>
            <a:gdLst/>
            <a:ahLst/>
            <a:cxnLst/>
            <a:rect l="l" t="t" r="r" b="b"/>
            <a:pathLst>
              <a:path w="140970" h="153035">
                <a:moveTo>
                  <a:pt x="106497" y="15976"/>
                </a:moveTo>
                <a:lnTo>
                  <a:pt x="48900" y="15976"/>
                </a:lnTo>
                <a:lnTo>
                  <a:pt x="62277" y="16612"/>
                </a:lnTo>
                <a:lnTo>
                  <a:pt x="74512" y="20665"/>
                </a:lnTo>
                <a:lnTo>
                  <a:pt x="84220" y="28567"/>
                </a:lnTo>
                <a:lnTo>
                  <a:pt x="88183" y="36246"/>
                </a:lnTo>
                <a:lnTo>
                  <a:pt x="87370" y="46608"/>
                </a:lnTo>
                <a:lnTo>
                  <a:pt x="78899" y="60180"/>
                </a:lnTo>
                <a:lnTo>
                  <a:pt x="64237" y="63101"/>
                </a:lnTo>
                <a:lnTo>
                  <a:pt x="51322" y="66028"/>
                </a:lnTo>
                <a:lnTo>
                  <a:pt x="12045" y="83831"/>
                </a:lnTo>
                <a:lnTo>
                  <a:pt x="0" y="124636"/>
                </a:lnTo>
                <a:lnTo>
                  <a:pt x="4550" y="135729"/>
                </a:lnTo>
                <a:lnTo>
                  <a:pt x="14631" y="146857"/>
                </a:lnTo>
                <a:lnTo>
                  <a:pt x="26022" y="151478"/>
                </a:lnTo>
                <a:lnTo>
                  <a:pt x="40366" y="153022"/>
                </a:lnTo>
                <a:lnTo>
                  <a:pt x="45319" y="153022"/>
                </a:lnTo>
                <a:lnTo>
                  <a:pt x="76998" y="134569"/>
                </a:lnTo>
                <a:lnTo>
                  <a:pt x="43109" y="134569"/>
                </a:lnTo>
                <a:lnTo>
                  <a:pt x="37368" y="132270"/>
                </a:lnTo>
                <a:lnTo>
                  <a:pt x="28478" y="123101"/>
                </a:lnTo>
                <a:lnTo>
                  <a:pt x="26256" y="116979"/>
                </a:lnTo>
                <a:lnTo>
                  <a:pt x="26629" y="103671"/>
                </a:lnTo>
                <a:lnTo>
                  <a:pt x="60648" y="74798"/>
                </a:lnTo>
                <a:lnTo>
                  <a:pt x="92613" y="66827"/>
                </a:lnTo>
                <a:lnTo>
                  <a:pt x="118321" y="66827"/>
                </a:lnTo>
                <a:lnTo>
                  <a:pt x="117967" y="57873"/>
                </a:lnTo>
                <a:lnTo>
                  <a:pt x="117017" y="45738"/>
                </a:lnTo>
                <a:lnTo>
                  <a:pt x="115515" y="34817"/>
                </a:lnTo>
                <a:lnTo>
                  <a:pt x="113319" y="24688"/>
                </a:lnTo>
                <a:lnTo>
                  <a:pt x="106497" y="15976"/>
                </a:lnTo>
                <a:close/>
              </a:path>
              <a:path w="140970" h="153035">
                <a:moveTo>
                  <a:pt x="119482" y="122656"/>
                </a:moveTo>
                <a:lnTo>
                  <a:pt x="92613" y="122656"/>
                </a:lnTo>
                <a:lnTo>
                  <a:pt x="92736" y="139674"/>
                </a:lnTo>
                <a:lnTo>
                  <a:pt x="92613" y="149923"/>
                </a:lnTo>
                <a:lnTo>
                  <a:pt x="102329" y="149186"/>
                </a:lnTo>
                <a:lnTo>
                  <a:pt x="110076" y="148831"/>
                </a:lnTo>
                <a:lnTo>
                  <a:pt x="140518" y="148831"/>
                </a:lnTo>
                <a:lnTo>
                  <a:pt x="140518" y="139674"/>
                </a:lnTo>
                <a:lnTo>
                  <a:pt x="124287" y="139674"/>
                </a:lnTo>
                <a:lnTo>
                  <a:pt x="121709" y="138239"/>
                </a:lnTo>
                <a:lnTo>
                  <a:pt x="120093" y="131992"/>
                </a:lnTo>
                <a:lnTo>
                  <a:pt x="119482" y="122656"/>
                </a:lnTo>
                <a:close/>
              </a:path>
              <a:path w="140970" h="153035">
                <a:moveTo>
                  <a:pt x="140518" y="148831"/>
                </a:moveTo>
                <a:lnTo>
                  <a:pt x="120515" y="148831"/>
                </a:lnTo>
                <a:lnTo>
                  <a:pt x="128745" y="149186"/>
                </a:lnTo>
                <a:lnTo>
                  <a:pt x="140518" y="149923"/>
                </a:lnTo>
                <a:lnTo>
                  <a:pt x="140518" y="148831"/>
                </a:lnTo>
                <a:close/>
              </a:path>
              <a:path w="140970" h="153035">
                <a:moveTo>
                  <a:pt x="118321" y="66827"/>
                </a:moveTo>
                <a:lnTo>
                  <a:pt x="92613" y="66827"/>
                </a:lnTo>
                <a:lnTo>
                  <a:pt x="90830" y="111051"/>
                </a:lnTo>
                <a:lnTo>
                  <a:pt x="81810" y="120865"/>
                </a:lnTo>
                <a:lnTo>
                  <a:pt x="72382" y="128066"/>
                </a:lnTo>
                <a:lnTo>
                  <a:pt x="65308" y="132397"/>
                </a:lnTo>
                <a:lnTo>
                  <a:pt x="57892" y="134569"/>
                </a:lnTo>
                <a:lnTo>
                  <a:pt x="76998" y="134569"/>
                </a:lnTo>
                <a:lnTo>
                  <a:pt x="92613" y="122656"/>
                </a:lnTo>
                <a:lnTo>
                  <a:pt x="119482" y="122656"/>
                </a:lnTo>
                <a:lnTo>
                  <a:pt x="119055" y="108068"/>
                </a:lnTo>
                <a:lnTo>
                  <a:pt x="118792" y="87470"/>
                </a:lnTo>
                <a:lnTo>
                  <a:pt x="118480" y="70867"/>
                </a:lnTo>
                <a:lnTo>
                  <a:pt x="118321" y="66827"/>
                </a:lnTo>
                <a:close/>
              </a:path>
              <a:path w="140970" h="153035">
                <a:moveTo>
                  <a:pt x="66261" y="0"/>
                </a:moveTo>
                <a:lnTo>
                  <a:pt x="59746" y="0"/>
                </a:lnTo>
                <a:lnTo>
                  <a:pt x="53624" y="838"/>
                </a:lnTo>
                <a:lnTo>
                  <a:pt x="42144" y="4127"/>
                </a:lnTo>
                <a:lnTo>
                  <a:pt x="35463" y="7137"/>
                </a:lnTo>
                <a:lnTo>
                  <a:pt x="10914" y="21082"/>
                </a:lnTo>
                <a:lnTo>
                  <a:pt x="11022" y="34817"/>
                </a:lnTo>
                <a:lnTo>
                  <a:pt x="10914" y="42176"/>
                </a:lnTo>
                <a:lnTo>
                  <a:pt x="19601" y="44500"/>
                </a:lnTo>
                <a:lnTo>
                  <a:pt x="22078" y="37731"/>
                </a:lnTo>
                <a:lnTo>
                  <a:pt x="24808" y="30645"/>
                </a:lnTo>
                <a:lnTo>
                  <a:pt x="48900" y="15976"/>
                </a:lnTo>
                <a:lnTo>
                  <a:pt x="106497" y="15976"/>
                </a:lnTo>
                <a:lnTo>
                  <a:pt x="105918" y="15237"/>
                </a:lnTo>
                <a:lnTo>
                  <a:pt x="92438" y="4831"/>
                </a:lnTo>
                <a:lnTo>
                  <a:pt x="80393" y="1207"/>
                </a:lnTo>
                <a:lnTo>
                  <a:pt x="6626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9499721" y="3540273"/>
            <a:ext cx="173990" cy="149225"/>
          </a:xfrm>
          <a:custGeom>
            <a:avLst/>
            <a:gdLst/>
            <a:ahLst/>
            <a:cxnLst/>
            <a:rect l="l" t="t" r="r" b="b"/>
            <a:pathLst>
              <a:path w="173990" h="149225">
                <a:moveTo>
                  <a:pt x="3568" y="121856"/>
                </a:moveTo>
                <a:lnTo>
                  <a:pt x="0" y="123558"/>
                </a:lnTo>
                <a:lnTo>
                  <a:pt x="83" y="125751"/>
                </a:lnTo>
                <a:lnTo>
                  <a:pt x="266" y="128841"/>
                </a:lnTo>
                <a:lnTo>
                  <a:pt x="747" y="132651"/>
                </a:lnTo>
                <a:lnTo>
                  <a:pt x="840" y="137096"/>
                </a:lnTo>
                <a:lnTo>
                  <a:pt x="782" y="137820"/>
                </a:lnTo>
                <a:lnTo>
                  <a:pt x="469" y="140766"/>
                </a:lnTo>
                <a:lnTo>
                  <a:pt x="0" y="146824"/>
                </a:lnTo>
                <a:lnTo>
                  <a:pt x="4762" y="148259"/>
                </a:lnTo>
                <a:lnTo>
                  <a:pt x="8801" y="148971"/>
                </a:lnTo>
                <a:lnTo>
                  <a:pt x="16119" y="148629"/>
                </a:lnTo>
                <a:lnTo>
                  <a:pt x="26902" y="144461"/>
                </a:lnTo>
                <a:lnTo>
                  <a:pt x="39091" y="134981"/>
                </a:lnTo>
                <a:lnTo>
                  <a:pt x="42841" y="130073"/>
                </a:lnTo>
                <a:lnTo>
                  <a:pt x="12979" y="130073"/>
                </a:lnTo>
                <a:lnTo>
                  <a:pt x="7810" y="127330"/>
                </a:lnTo>
                <a:lnTo>
                  <a:pt x="3568" y="121856"/>
                </a:lnTo>
                <a:close/>
              </a:path>
              <a:path w="173990" h="149225">
                <a:moveTo>
                  <a:pt x="173634" y="145745"/>
                </a:moveTo>
                <a:lnTo>
                  <a:pt x="134889" y="145745"/>
                </a:lnTo>
                <a:lnTo>
                  <a:pt x="146637" y="145911"/>
                </a:lnTo>
                <a:lnTo>
                  <a:pt x="159552" y="146269"/>
                </a:lnTo>
                <a:lnTo>
                  <a:pt x="173634" y="146824"/>
                </a:lnTo>
                <a:lnTo>
                  <a:pt x="173634" y="145745"/>
                </a:lnTo>
                <a:close/>
              </a:path>
              <a:path w="173990" h="149225">
                <a:moveTo>
                  <a:pt x="173634" y="137820"/>
                </a:moveTo>
                <a:lnTo>
                  <a:pt x="94729" y="137820"/>
                </a:lnTo>
                <a:lnTo>
                  <a:pt x="96797" y="146713"/>
                </a:lnTo>
                <a:lnTo>
                  <a:pt x="109164" y="146165"/>
                </a:lnTo>
                <a:lnTo>
                  <a:pt x="121601" y="145844"/>
                </a:lnTo>
                <a:lnTo>
                  <a:pt x="173634" y="145745"/>
                </a:lnTo>
                <a:lnTo>
                  <a:pt x="173634" y="137820"/>
                </a:lnTo>
                <a:close/>
              </a:path>
              <a:path w="173990" h="149225">
                <a:moveTo>
                  <a:pt x="173634" y="8976"/>
                </a:moveTo>
                <a:lnTo>
                  <a:pt x="81752" y="8976"/>
                </a:lnTo>
                <a:lnTo>
                  <a:pt x="98242" y="8979"/>
                </a:lnTo>
                <a:lnTo>
                  <a:pt x="111051" y="9496"/>
                </a:lnTo>
                <a:lnTo>
                  <a:pt x="121081" y="10375"/>
                </a:lnTo>
                <a:lnTo>
                  <a:pt x="121022" y="99975"/>
                </a:lnTo>
                <a:lnTo>
                  <a:pt x="120800" y="114659"/>
                </a:lnTo>
                <a:lnTo>
                  <a:pt x="113233" y="137820"/>
                </a:lnTo>
                <a:lnTo>
                  <a:pt x="157365" y="137820"/>
                </a:lnTo>
                <a:lnTo>
                  <a:pt x="147425" y="106891"/>
                </a:lnTo>
                <a:lnTo>
                  <a:pt x="147494" y="32770"/>
                </a:lnTo>
                <a:lnTo>
                  <a:pt x="147709" y="22744"/>
                </a:lnTo>
                <a:lnTo>
                  <a:pt x="147980" y="17195"/>
                </a:lnTo>
                <a:lnTo>
                  <a:pt x="148450" y="11734"/>
                </a:lnTo>
                <a:lnTo>
                  <a:pt x="153327" y="8991"/>
                </a:lnTo>
                <a:lnTo>
                  <a:pt x="173634" y="8991"/>
                </a:lnTo>
                <a:close/>
              </a:path>
              <a:path w="173990" h="149225">
                <a:moveTo>
                  <a:pt x="19380" y="0"/>
                </a:moveTo>
                <a:lnTo>
                  <a:pt x="19380" y="8991"/>
                </a:lnTo>
                <a:lnTo>
                  <a:pt x="38506" y="8991"/>
                </a:lnTo>
                <a:lnTo>
                  <a:pt x="43002" y="10718"/>
                </a:lnTo>
                <a:lnTo>
                  <a:pt x="44043" y="14215"/>
                </a:lnTo>
                <a:lnTo>
                  <a:pt x="45204" y="22744"/>
                </a:lnTo>
                <a:lnTo>
                  <a:pt x="45431" y="32770"/>
                </a:lnTo>
                <a:lnTo>
                  <a:pt x="45496" y="46660"/>
                </a:lnTo>
                <a:lnTo>
                  <a:pt x="45359" y="57215"/>
                </a:lnTo>
                <a:lnTo>
                  <a:pt x="42542" y="97481"/>
                </a:lnTo>
                <a:lnTo>
                  <a:pt x="19075" y="130073"/>
                </a:lnTo>
                <a:lnTo>
                  <a:pt x="42841" y="130073"/>
                </a:lnTo>
                <a:lnTo>
                  <a:pt x="56200" y="92398"/>
                </a:lnTo>
                <a:lnTo>
                  <a:pt x="59077" y="44378"/>
                </a:lnTo>
                <a:lnTo>
                  <a:pt x="59937" y="9727"/>
                </a:lnTo>
                <a:lnTo>
                  <a:pt x="69948" y="9238"/>
                </a:lnTo>
                <a:lnTo>
                  <a:pt x="81752" y="8976"/>
                </a:lnTo>
                <a:lnTo>
                  <a:pt x="173634" y="8976"/>
                </a:lnTo>
                <a:lnTo>
                  <a:pt x="173634" y="1091"/>
                </a:lnTo>
                <a:lnTo>
                  <a:pt x="57656" y="1091"/>
                </a:lnTo>
                <a:lnTo>
                  <a:pt x="46529" y="957"/>
                </a:lnTo>
                <a:lnTo>
                  <a:pt x="33772" y="592"/>
                </a:lnTo>
                <a:lnTo>
                  <a:pt x="19380" y="0"/>
                </a:lnTo>
                <a:close/>
              </a:path>
              <a:path w="173990" h="149225">
                <a:moveTo>
                  <a:pt x="173634" y="0"/>
                </a:moveTo>
                <a:lnTo>
                  <a:pt x="140910" y="995"/>
                </a:lnTo>
                <a:lnTo>
                  <a:pt x="57656" y="1091"/>
                </a:lnTo>
                <a:lnTo>
                  <a:pt x="173634" y="1091"/>
                </a:lnTo>
                <a:lnTo>
                  <a:pt x="173634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9769176" y="3537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9936765" y="3540268"/>
            <a:ext cx="189865" cy="147320"/>
          </a:xfrm>
          <a:custGeom>
            <a:avLst/>
            <a:gdLst/>
            <a:ahLst/>
            <a:cxnLst/>
            <a:rect l="l" t="t" r="r" b="b"/>
            <a:pathLst>
              <a:path w="189865" h="147320">
                <a:moveTo>
                  <a:pt x="79057" y="145746"/>
                </a:moveTo>
                <a:lnTo>
                  <a:pt x="40301" y="145746"/>
                </a:lnTo>
                <a:lnTo>
                  <a:pt x="52054" y="145912"/>
                </a:lnTo>
                <a:lnTo>
                  <a:pt x="64973" y="146270"/>
                </a:lnTo>
                <a:lnTo>
                  <a:pt x="79057" y="146824"/>
                </a:lnTo>
                <a:lnTo>
                  <a:pt x="79057" y="145746"/>
                </a:lnTo>
                <a:close/>
              </a:path>
              <a:path w="189865" h="147320">
                <a:moveTo>
                  <a:pt x="189293" y="145746"/>
                </a:moveTo>
                <a:lnTo>
                  <a:pt x="150534" y="145746"/>
                </a:lnTo>
                <a:lnTo>
                  <a:pt x="162285" y="145912"/>
                </a:lnTo>
                <a:lnTo>
                  <a:pt x="175206" y="146270"/>
                </a:lnTo>
                <a:lnTo>
                  <a:pt x="189293" y="146824"/>
                </a:lnTo>
                <a:lnTo>
                  <a:pt x="189293" y="145746"/>
                </a:lnTo>
                <a:close/>
              </a:path>
              <a:path w="189865" h="147320">
                <a:moveTo>
                  <a:pt x="79057" y="137820"/>
                </a:moveTo>
                <a:lnTo>
                  <a:pt x="0" y="137820"/>
                </a:lnTo>
                <a:lnTo>
                  <a:pt x="2230" y="146706"/>
                </a:lnTo>
                <a:lnTo>
                  <a:pt x="14631" y="146162"/>
                </a:lnTo>
                <a:lnTo>
                  <a:pt x="27062" y="145843"/>
                </a:lnTo>
                <a:lnTo>
                  <a:pt x="79057" y="145746"/>
                </a:lnTo>
                <a:lnTo>
                  <a:pt x="79057" y="137820"/>
                </a:lnTo>
                <a:close/>
              </a:path>
              <a:path w="189865" h="147320">
                <a:moveTo>
                  <a:pt x="189293" y="137820"/>
                </a:moveTo>
                <a:lnTo>
                  <a:pt x="110223" y="137820"/>
                </a:lnTo>
                <a:lnTo>
                  <a:pt x="112452" y="146706"/>
                </a:lnTo>
                <a:lnTo>
                  <a:pt x="124856" y="146162"/>
                </a:lnTo>
                <a:lnTo>
                  <a:pt x="137290" y="145843"/>
                </a:lnTo>
                <a:lnTo>
                  <a:pt x="189293" y="145746"/>
                </a:lnTo>
                <a:lnTo>
                  <a:pt x="189293" y="137820"/>
                </a:lnTo>
                <a:close/>
              </a:path>
              <a:path w="189865" h="147320">
                <a:moveTo>
                  <a:pt x="64744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33" y="16713"/>
                </a:lnTo>
                <a:lnTo>
                  <a:pt x="26421" y="60007"/>
                </a:lnTo>
                <a:lnTo>
                  <a:pt x="26479" y="86347"/>
                </a:lnTo>
                <a:lnTo>
                  <a:pt x="26327" y="103794"/>
                </a:lnTo>
                <a:lnTo>
                  <a:pt x="19113" y="137820"/>
                </a:lnTo>
                <a:lnTo>
                  <a:pt x="64541" y="137820"/>
                </a:lnTo>
                <a:lnTo>
                  <a:pt x="52717" y="72085"/>
                </a:lnTo>
                <a:lnTo>
                  <a:pt x="94881" y="71462"/>
                </a:lnTo>
                <a:lnTo>
                  <a:pt x="162980" y="71462"/>
                </a:lnTo>
                <a:lnTo>
                  <a:pt x="162945" y="61705"/>
                </a:lnTo>
                <a:lnTo>
                  <a:pt x="102982" y="61705"/>
                </a:lnTo>
                <a:lnTo>
                  <a:pt x="88515" y="61569"/>
                </a:lnTo>
                <a:lnTo>
                  <a:pt x="75315" y="61240"/>
                </a:lnTo>
                <a:lnTo>
                  <a:pt x="63382" y="60719"/>
                </a:lnTo>
                <a:lnTo>
                  <a:pt x="52717" y="60007"/>
                </a:lnTo>
                <a:lnTo>
                  <a:pt x="52821" y="45089"/>
                </a:lnTo>
                <a:lnTo>
                  <a:pt x="52933" y="23068"/>
                </a:lnTo>
                <a:lnTo>
                  <a:pt x="53124" y="17157"/>
                </a:lnTo>
                <a:lnTo>
                  <a:pt x="54152" y="13233"/>
                </a:lnTo>
                <a:lnTo>
                  <a:pt x="55867" y="11709"/>
                </a:lnTo>
                <a:lnTo>
                  <a:pt x="61645" y="9537"/>
                </a:lnTo>
                <a:lnTo>
                  <a:pt x="64744" y="8991"/>
                </a:lnTo>
                <a:close/>
              </a:path>
              <a:path w="189865" h="147320">
                <a:moveTo>
                  <a:pt x="162980" y="71462"/>
                </a:moveTo>
                <a:lnTo>
                  <a:pt x="94881" y="71462"/>
                </a:lnTo>
                <a:lnTo>
                  <a:pt x="136566" y="86347"/>
                </a:lnTo>
                <a:lnTo>
                  <a:pt x="136448" y="117795"/>
                </a:lnTo>
                <a:lnTo>
                  <a:pt x="136349" y="122339"/>
                </a:lnTo>
                <a:lnTo>
                  <a:pt x="135915" y="128676"/>
                </a:lnTo>
                <a:lnTo>
                  <a:pt x="133832" y="135991"/>
                </a:lnTo>
                <a:lnTo>
                  <a:pt x="129349" y="137820"/>
                </a:lnTo>
                <a:lnTo>
                  <a:pt x="173012" y="137820"/>
                </a:lnTo>
                <a:lnTo>
                  <a:pt x="163347" y="122339"/>
                </a:lnTo>
                <a:lnTo>
                  <a:pt x="162980" y="71462"/>
                </a:lnTo>
                <a:close/>
              </a:path>
              <a:path w="189865" h="147320">
                <a:moveTo>
                  <a:pt x="168973" y="8991"/>
                </a:moveTo>
                <a:lnTo>
                  <a:pt x="129971" y="8991"/>
                </a:lnTo>
                <a:lnTo>
                  <a:pt x="134619" y="11214"/>
                </a:lnTo>
                <a:lnTo>
                  <a:pt x="135630" y="18162"/>
                </a:lnTo>
                <a:lnTo>
                  <a:pt x="136121" y="27025"/>
                </a:lnTo>
                <a:lnTo>
                  <a:pt x="136463" y="40005"/>
                </a:lnTo>
                <a:lnTo>
                  <a:pt x="136728" y="60007"/>
                </a:lnTo>
                <a:lnTo>
                  <a:pt x="130799" y="60745"/>
                </a:lnTo>
                <a:lnTo>
                  <a:pt x="119013" y="61466"/>
                </a:lnTo>
                <a:lnTo>
                  <a:pt x="102982" y="61705"/>
                </a:lnTo>
                <a:lnTo>
                  <a:pt x="162945" y="61705"/>
                </a:lnTo>
                <a:lnTo>
                  <a:pt x="163382" y="22370"/>
                </a:lnTo>
                <a:lnTo>
                  <a:pt x="164096" y="11760"/>
                </a:lnTo>
                <a:lnTo>
                  <a:pt x="168973" y="8991"/>
                </a:lnTo>
                <a:close/>
              </a:path>
              <a:path w="189865" h="147320">
                <a:moveTo>
                  <a:pt x="0" y="0"/>
                </a:moveTo>
                <a:lnTo>
                  <a:pt x="0" y="8991"/>
                </a:lnTo>
                <a:lnTo>
                  <a:pt x="79057" y="8991"/>
                </a:lnTo>
                <a:lnTo>
                  <a:pt x="77393" y="995"/>
                </a:lnTo>
                <a:lnTo>
                  <a:pt x="26068" y="985"/>
                </a:lnTo>
                <a:lnTo>
                  <a:pt x="13790" y="630"/>
                </a:lnTo>
                <a:lnTo>
                  <a:pt x="0" y="0"/>
                </a:lnTo>
                <a:close/>
              </a:path>
              <a:path w="189865" h="147320">
                <a:moveTo>
                  <a:pt x="110223" y="0"/>
                </a:moveTo>
                <a:lnTo>
                  <a:pt x="110223" y="8991"/>
                </a:lnTo>
                <a:lnTo>
                  <a:pt x="189293" y="8991"/>
                </a:lnTo>
                <a:lnTo>
                  <a:pt x="187617" y="994"/>
                </a:lnTo>
                <a:lnTo>
                  <a:pt x="136296" y="985"/>
                </a:lnTo>
                <a:lnTo>
                  <a:pt x="124010" y="630"/>
                </a:lnTo>
                <a:lnTo>
                  <a:pt x="110223" y="0"/>
                </a:lnTo>
                <a:close/>
              </a:path>
              <a:path w="189865" h="147320">
                <a:moveTo>
                  <a:pt x="77201" y="76"/>
                </a:moveTo>
                <a:lnTo>
                  <a:pt x="65066" y="517"/>
                </a:lnTo>
                <a:lnTo>
                  <a:pt x="53105" y="823"/>
                </a:lnTo>
                <a:lnTo>
                  <a:pt x="40491" y="985"/>
                </a:lnTo>
                <a:lnTo>
                  <a:pt x="26393" y="995"/>
                </a:lnTo>
                <a:lnTo>
                  <a:pt x="77393" y="995"/>
                </a:lnTo>
                <a:lnTo>
                  <a:pt x="77201" y="76"/>
                </a:lnTo>
                <a:close/>
              </a:path>
              <a:path w="189865" h="147320">
                <a:moveTo>
                  <a:pt x="187424" y="76"/>
                </a:moveTo>
                <a:lnTo>
                  <a:pt x="175304" y="517"/>
                </a:lnTo>
                <a:lnTo>
                  <a:pt x="163341" y="823"/>
                </a:lnTo>
                <a:lnTo>
                  <a:pt x="150644" y="985"/>
                </a:lnTo>
                <a:lnTo>
                  <a:pt x="136615" y="994"/>
                </a:lnTo>
                <a:lnTo>
                  <a:pt x="187617" y="994"/>
                </a:lnTo>
                <a:lnTo>
                  <a:pt x="187424" y="7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0216127" y="3536550"/>
            <a:ext cx="1080101" cy="23472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698112" y="4228476"/>
            <a:ext cx="1109981" cy="22372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892278" y="4302273"/>
            <a:ext cx="173990" cy="149225"/>
          </a:xfrm>
          <a:custGeom>
            <a:avLst/>
            <a:gdLst/>
            <a:ahLst/>
            <a:cxnLst/>
            <a:rect l="l" t="t" r="r" b="b"/>
            <a:pathLst>
              <a:path w="173990" h="149225">
                <a:moveTo>
                  <a:pt x="3568" y="121856"/>
                </a:moveTo>
                <a:lnTo>
                  <a:pt x="0" y="123558"/>
                </a:lnTo>
                <a:lnTo>
                  <a:pt x="83" y="125751"/>
                </a:lnTo>
                <a:lnTo>
                  <a:pt x="266" y="128841"/>
                </a:lnTo>
                <a:lnTo>
                  <a:pt x="747" y="132651"/>
                </a:lnTo>
                <a:lnTo>
                  <a:pt x="840" y="137096"/>
                </a:lnTo>
                <a:lnTo>
                  <a:pt x="782" y="137820"/>
                </a:lnTo>
                <a:lnTo>
                  <a:pt x="469" y="140766"/>
                </a:lnTo>
                <a:lnTo>
                  <a:pt x="0" y="146824"/>
                </a:lnTo>
                <a:lnTo>
                  <a:pt x="4762" y="148259"/>
                </a:lnTo>
                <a:lnTo>
                  <a:pt x="8801" y="148971"/>
                </a:lnTo>
                <a:lnTo>
                  <a:pt x="16119" y="148629"/>
                </a:lnTo>
                <a:lnTo>
                  <a:pt x="26902" y="144461"/>
                </a:lnTo>
                <a:lnTo>
                  <a:pt x="39091" y="134981"/>
                </a:lnTo>
                <a:lnTo>
                  <a:pt x="42841" y="130073"/>
                </a:lnTo>
                <a:lnTo>
                  <a:pt x="12979" y="130073"/>
                </a:lnTo>
                <a:lnTo>
                  <a:pt x="7810" y="127330"/>
                </a:lnTo>
                <a:lnTo>
                  <a:pt x="3568" y="121856"/>
                </a:lnTo>
                <a:close/>
              </a:path>
              <a:path w="173990" h="149225">
                <a:moveTo>
                  <a:pt x="173634" y="145745"/>
                </a:moveTo>
                <a:lnTo>
                  <a:pt x="134889" y="145745"/>
                </a:lnTo>
                <a:lnTo>
                  <a:pt x="146637" y="145911"/>
                </a:lnTo>
                <a:lnTo>
                  <a:pt x="159552" y="146269"/>
                </a:lnTo>
                <a:lnTo>
                  <a:pt x="173634" y="146824"/>
                </a:lnTo>
                <a:lnTo>
                  <a:pt x="173634" y="145745"/>
                </a:lnTo>
                <a:close/>
              </a:path>
              <a:path w="173990" h="149225">
                <a:moveTo>
                  <a:pt x="173634" y="137820"/>
                </a:moveTo>
                <a:lnTo>
                  <a:pt x="94729" y="137820"/>
                </a:lnTo>
                <a:lnTo>
                  <a:pt x="96797" y="146713"/>
                </a:lnTo>
                <a:lnTo>
                  <a:pt x="109164" y="146165"/>
                </a:lnTo>
                <a:lnTo>
                  <a:pt x="121601" y="145844"/>
                </a:lnTo>
                <a:lnTo>
                  <a:pt x="173634" y="145745"/>
                </a:lnTo>
                <a:lnTo>
                  <a:pt x="173634" y="137820"/>
                </a:lnTo>
                <a:close/>
              </a:path>
              <a:path w="173990" h="149225">
                <a:moveTo>
                  <a:pt x="173634" y="8976"/>
                </a:moveTo>
                <a:lnTo>
                  <a:pt x="81752" y="8976"/>
                </a:lnTo>
                <a:lnTo>
                  <a:pt x="98242" y="8979"/>
                </a:lnTo>
                <a:lnTo>
                  <a:pt x="111051" y="9496"/>
                </a:lnTo>
                <a:lnTo>
                  <a:pt x="121081" y="10375"/>
                </a:lnTo>
                <a:lnTo>
                  <a:pt x="121022" y="99975"/>
                </a:lnTo>
                <a:lnTo>
                  <a:pt x="120800" y="114659"/>
                </a:lnTo>
                <a:lnTo>
                  <a:pt x="113233" y="137820"/>
                </a:lnTo>
                <a:lnTo>
                  <a:pt x="157365" y="137820"/>
                </a:lnTo>
                <a:lnTo>
                  <a:pt x="147425" y="106891"/>
                </a:lnTo>
                <a:lnTo>
                  <a:pt x="147494" y="32770"/>
                </a:lnTo>
                <a:lnTo>
                  <a:pt x="147709" y="22744"/>
                </a:lnTo>
                <a:lnTo>
                  <a:pt x="147980" y="17195"/>
                </a:lnTo>
                <a:lnTo>
                  <a:pt x="148450" y="11734"/>
                </a:lnTo>
                <a:lnTo>
                  <a:pt x="153327" y="8991"/>
                </a:lnTo>
                <a:lnTo>
                  <a:pt x="173634" y="8991"/>
                </a:lnTo>
                <a:close/>
              </a:path>
              <a:path w="173990" h="149225">
                <a:moveTo>
                  <a:pt x="19380" y="0"/>
                </a:moveTo>
                <a:lnTo>
                  <a:pt x="19380" y="8991"/>
                </a:lnTo>
                <a:lnTo>
                  <a:pt x="38506" y="8991"/>
                </a:lnTo>
                <a:lnTo>
                  <a:pt x="43002" y="10718"/>
                </a:lnTo>
                <a:lnTo>
                  <a:pt x="44043" y="14215"/>
                </a:lnTo>
                <a:lnTo>
                  <a:pt x="45204" y="22744"/>
                </a:lnTo>
                <a:lnTo>
                  <a:pt x="45431" y="32770"/>
                </a:lnTo>
                <a:lnTo>
                  <a:pt x="45496" y="46660"/>
                </a:lnTo>
                <a:lnTo>
                  <a:pt x="45359" y="57215"/>
                </a:lnTo>
                <a:lnTo>
                  <a:pt x="42542" y="97481"/>
                </a:lnTo>
                <a:lnTo>
                  <a:pt x="19075" y="130073"/>
                </a:lnTo>
                <a:lnTo>
                  <a:pt x="42841" y="130073"/>
                </a:lnTo>
                <a:lnTo>
                  <a:pt x="56200" y="92398"/>
                </a:lnTo>
                <a:lnTo>
                  <a:pt x="59077" y="44378"/>
                </a:lnTo>
                <a:lnTo>
                  <a:pt x="59937" y="9727"/>
                </a:lnTo>
                <a:lnTo>
                  <a:pt x="69948" y="9238"/>
                </a:lnTo>
                <a:lnTo>
                  <a:pt x="81752" y="8976"/>
                </a:lnTo>
                <a:lnTo>
                  <a:pt x="173634" y="8976"/>
                </a:lnTo>
                <a:lnTo>
                  <a:pt x="173634" y="1091"/>
                </a:lnTo>
                <a:lnTo>
                  <a:pt x="57656" y="1091"/>
                </a:lnTo>
                <a:lnTo>
                  <a:pt x="46529" y="957"/>
                </a:lnTo>
                <a:lnTo>
                  <a:pt x="33772" y="592"/>
                </a:lnTo>
                <a:lnTo>
                  <a:pt x="19380" y="0"/>
                </a:lnTo>
                <a:close/>
              </a:path>
              <a:path w="173990" h="149225">
                <a:moveTo>
                  <a:pt x="173634" y="0"/>
                </a:moveTo>
                <a:lnTo>
                  <a:pt x="140910" y="995"/>
                </a:lnTo>
                <a:lnTo>
                  <a:pt x="57656" y="1091"/>
                </a:lnTo>
                <a:lnTo>
                  <a:pt x="173634" y="1091"/>
                </a:lnTo>
                <a:lnTo>
                  <a:pt x="173634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076633" y="4302273"/>
            <a:ext cx="189865" cy="152400"/>
          </a:xfrm>
          <a:custGeom>
            <a:avLst/>
            <a:gdLst/>
            <a:ahLst/>
            <a:cxnLst/>
            <a:rect l="l" t="t" r="r" b="b"/>
            <a:pathLst>
              <a:path w="189865" h="152400">
                <a:moveTo>
                  <a:pt x="64782" y="8991"/>
                </a:moveTo>
                <a:lnTo>
                  <a:pt x="19418" y="8991"/>
                </a:lnTo>
                <a:lnTo>
                  <a:pt x="24041" y="11061"/>
                </a:lnTo>
                <a:lnTo>
                  <a:pt x="25385" y="17839"/>
                </a:lnTo>
                <a:lnTo>
                  <a:pt x="26349" y="104228"/>
                </a:lnTo>
                <a:lnTo>
                  <a:pt x="26187" y="113474"/>
                </a:lnTo>
                <a:lnTo>
                  <a:pt x="25855" y="125877"/>
                </a:lnTo>
                <a:lnTo>
                  <a:pt x="25357" y="139555"/>
                </a:lnTo>
                <a:lnTo>
                  <a:pt x="24803" y="151930"/>
                </a:lnTo>
                <a:lnTo>
                  <a:pt x="37147" y="149656"/>
                </a:lnTo>
                <a:lnTo>
                  <a:pt x="66597" y="124358"/>
                </a:lnTo>
                <a:lnTo>
                  <a:pt x="51625" y="124358"/>
                </a:lnTo>
                <a:lnTo>
                  <a:pt x="52279" y="119723"/>
                </a:lnTo>
                <a:lnTo>
                  <a:pt x="52392" y="118427"/>
                </a:lnTo>
                <a:lnTo>
                  <a:pt x="52704" y="113474"/>
                </a:lnTo>
                <a:lnTo>
                  <a:pt x="52797" y="23060"/>
                </a:lnTo>
                <a:lnTo>
                  <a:pt x="52973" y="17839"/>
                </a:lnTo>
                <a:lnTo>
                  <a:pt x="53047" y="17272"/>
                </a:lnTo>
                <a:lnTo>
                  <a:pt x="54114" y="13169"/>
                </a:lnTo>
                <a:lnTo>
                  <a:pt x="55879" y="11569"/>
                </a:lnTo>
                <a:lnTo>
                  <a:pt x="61772" y="9512"/>
                </a:lnTo>
                <a:lnTo>
                  <a:pt x="64782" y="8991"/>
                </a:lnTo>
                <a:close/>
              </a:path>
              <a:path w="189865" h="152400">
                <a:moveTo>
                  <a:pt x="189280" y="145746"/>
                </a:moveTo>
                <a:lnTo>
                  <a:pt x="150521" y="145746"/>
                </a:lnTo>
                <a:lnTo>
                  <a:pt x="162272" y="145912"/>
                </a:lnTo>
                <a:lnTo>
                  <a:pt x="175194" y="146270"/>
                </a:lnTo>
                <a:lnTo>
                  <a:pt x="189280" y="146824"/>
                </a:lnTo>
                <a:lnTo>
                  <a:pt x="189280" y="145746"/>
                </a:lnTo>
                <a:close/>
              </a:path>
              <a:path w="189865" h="152400">
                <a:moveTo>
                  <a:pt x="189280" y="137820"/>
                </a:moveTo>
                <a:lnTo>
                  <a:pt x="110210" y="137820"/>
                </a:lnTo>
                <a:lnTo>
                  <a:pt x="112441" y="146706"/>
                </a:lnTo>
                <a:lnTo>
                  <a:pt x="124849" y="146162"/>
                </a:lnTo>
                <a:lnTo>
                  <a:pt x="137280" y="145843"/>
                </a:lnTo>
                <a:lnTo>
                  <a:pt x="189280" y="145746"/>
                </a:lnTo>
                <a:lnTo>
                  <a:pt x="189280" y="137820"/>
                </a:lnTo>
                <a:close/>
              </a:path>
              <a:path w="189865" h="152400">
                <a:moveTo>
                  <a:pt x="163703" y="16256"/>
                </a:moveTo>
                <a:lnTo>
                  <a:pt x="138899" y="16256"/>
                </a:lnTo>
                <a:lnTo>
                  <a:pt x="137337" y="21844"/>
                </a:lnTo>
                <a:lnTo>
                  <a:pt x="136575" y="29845"/>
                </a:lnTo>
                <a:lnTo>
                  <a:pt x="136487" y="111111"/>
                </a:lnTo>
                <a:lnTo>
                  <a:pt x="135995" y="124358"/>
                </a:lnTo>
                <a:lnTo>
                  <a:pt x="135910" y="125877"/>
                </a:lnTo>
                <a:lnTo>
                  <a:pt x="134086" y="133946"/>
                </a:lnTo>
                <a:lnTo>
                  <a:pt x="132435" y="136537"/>
                </a:lnTo>
                <a:lnTo>
                  <a:pt x="128193" y="137820"/>
                </a:lnTo>
                <a:lnTo>
                  <a:pt x="173012" y="137820"/>
                </a:lnTo>
                <a:lnTo>
                  <a:pt x="162946" y="66606"/>
                </a:lnTo>
                <a:lnTo>
                  <a:pt x="163069" y="39484"/>
                </a:lnTo>
                <a:lnTo>
                  <a:pt x="163132" y="32905"/>
                </a:lnTo>
                <a:lnTo>
                  <a:pt x="163338" y="23060"/>
                </a:lnTo>
                <a:lnTo>
                  <a:pt x="163587" y="17839"/>
                </a:lnTo>
                <a:lnTo>
                  <a:pt x="163703" y="16256"/>
                </a:lnTo>
                <a:close/>
              </a:path>
              <a:path w="189865" h="152400">
                <a:moveTo>
                  <a:pt x="189280" y="0"/>
                </a:moveTo>
                <a:lnTo>
                  <a:pt x="161897" y="959"/>
                </a:lnTo>
                <a:lnTo>
                  <a:pt x="153502" y="1113"/>
                </a:lnTo>
                <a:lnTo>
                  <a:pt x="143730" y="2943"/>
                </a:lnTo>
                <a:lnTo>
                  <a:pt x="127935" y="11212"/>
                </a:lnTo>
                <a:lnTo>
                  <a:pt x="111973" y="36338"/>
                </a:lnTo>
                <a:lnTo>
                  <a:pt x="106627" y="44668"/>
                </a:lnTo>
                <a:lnTo>
                  <a:pt x="70834" y="98524"/>
                </a:lnTo>
                <a:lnTo>
                  <a:pt x="51625" y="124358"/>
                </a:lnTo>
                <a:lnTo>
                  <a:pt x="66597" y="124358"/>
                </a:lnTo>
                <a:lnTo>
                  <a:pt x="70756" y="118427"/>
                </a:lnTo>
                <a:lnTo>
                  <a:pt x="80213" y="104228"/>
                </a:lnTo>
                <a:lnTo>
                  <a:pt x="114833" y="51257"/>
                </a:lnTo>
                <a:lnTo>
                  <a:pt x="118452" y="45783"/>
                </a:lnTo>
                <a:lnTo>
                  <a:pt x="122808" y="39484"/>
                </a:lnTo>
                <a:lnTo>
                  <a:pt x="131495" y="27305"/>
                </a:lnTo>
                <a:lnTo>
                  <a:pt x="135232" y="21844"/>
                </a:lnTo>
                <a:lnTo>
                  <a:pt x="138899" y="16256"/>
                </a:lnTo>
                <a:lnTo>
                  <a:pt x="163703" y="16256"/>
                </a:lnTo>
                <a:lnTo>
                  <a:pt x="164096" y="11760"/>
                </a:lnTo>
                <a:lnTo>
                  <a:pt x="168960" y="8991"/>
                </a:lnTo>
                <a:lnTo>
                  <a:pt x="189280" y="8991"/>
                </a:lnTo>
                <a:lnTo>
                  <a:pt x="189280" y="0"/>
                </a:lnTo>
                <a:close/>
              </a:path>
              <a:path w="189865" h="152400">
                <a:moveTo>
                  <a:pt x="0" y="0"/>
                </a:moveTo>
                <a:lnTo>
                  <a:pt x="0" y="8991"/>
                </a:lnTo>
                <a:lnTo>
                  <a:pt x="78905" y="8991"/>
                </a:lnTo>
                <a:lnTo>
                  <a:pt x="77362" y="995"/>
                </a:lnTo>
                <a:lnTo>
                  <a:pt x="26380" y="995"/>
                </a:lnTo>
                <a:lnTo>
                  <a:pt x="13780" y="631"/>
                </a:lnTo>
                <a:lnTo>
                  <a:pt x="0" y="0"/>
                </a:lnTo>
                <a:close/>
              </a:path>
              <a:path w="189865" h="152400">
                <a:moveTo>
                  <a:pt x="77184" y="70"/>
                </a:moveTo>
                <a:lnTo>
                  <a:pt x="65042" y="513"/>
                </a:lnTo>
                <a:lnTo>
                  <a:pt x="53073" y="822"/>
                </a:lnTo>
                <a:lnTo>
                  <a:pt x="40458" y="985"/>
                </a:lnTo>
                <a:lnTo>
                  <a:pt x="26380" y="995"/>
                </a:lnTo>
                <a:lnTo>
                  <a:pt x="77362" y="995"/>
                </a:lnTo>
                <a:lnTo>
                  <a:pt x="77184" y="7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355826" y="4299169"/>
            <a:ext cx="1692620" cy="15503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0131544" y="4251014"/>
            <a:ext cx="1460384" cy="282256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76308" y="4609474"/>
            <a:ext cx="1162729" cy="304797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028950" y="4683268"/>
            <a:ext cx="184150" cy="147320"/>
          </a:xfrm>
          <a:custGeom>
            <a:avLst/>
            <a:gdLst/>
            <a:ahLst/>
            <a:cxnLst/>
            <a:rect l="l" t="t" r="r" b="b"/>
            <a:pathLst>
              <a:path w="184150" h="147320">
                <a:moveTo>
                  <a:pt x="79070" y="145746"/>
                </a:moveTo>
                <a:lnTo>
                  <a:pt x="40321" y="145746"/>
                </a:lnTo>
                <a:lnTo>
                  <a:pt x="52102" y="145913"/>
                </a:lnTo>
                <a:lnTo>
                  <a:pt x="65018" y="146271"/>
                </a:lnTo>
                <a:lnTo>
                  <a:pt x="79070" y="146824"/>
                </a:lnTo>
                <a:lnTo>
                  <a:pt x="79070" y="145746"/>
                </a:lnTo>
                <a:close/>
              </a:path>
              <a:path w="184150" h="147320">
                <a:moveTo>
                  <a:pt x="184022" y="145746"/>
                </a:moveTo>
                <a:lnTo>
                  <a:pt x="145267" y="145746"/>
                </a:lnTo>
                <a:lnTo>
                  <a:pt x="157053" y="145913"/>
                </a:lnTo>
                <a:lnTo>
                  <a:pt x="169959" y="146271"/>
                </a:lnTo>
                <a:lnTo>
                  <a:pt x="184022" y="146824"/>
                </a:lnTo>
                <a:lnTo>
                  <a:pt x="184022" y="145746"/>
                </a:lnTo>
                <a:close/>
              </a:path>
              <a:path w="184150" h="147320">
                <a:moveTo>
                  <a:pt x="184022" y="137820"/>
                </a:moveTo>
                <a:lnTo>
                  <a:pt x="104965" y="137820"/>
                </a:lnTo>
                <a:lnTo>
                  <a:pt x="107169" y="146706"/>
                </a:lnTo>
                <a:lnTo>
                  <a:pt x="119533" y="146162"/>
                </a:lnTo>
                <a:lnTo>
                  <a:pt x="131955" y="145843"/>
                </a:lnTo>
                <a:lnTo>
                  <a:pt x="145267" y="145746"/>
                </a:lnTo>
                <a:lnTo>
                  <a:pt x="184022" y="145746"/>
                </a:lnTo>
                <a:lnTo>
                  <a:pt x="184022" y="137820"/>
                </a:lnTo>
                <a:close/>
              </a:path>
              <a:path w="184150" h="147320">
                <a:moveTo>
                  <a:pt x="79070" y="137820"/>
                </a:moveTo>
                <a:lnTo>
                  <a:pt x="0" y="137820"/>
                </a:lnTo>
                <a:lnTo>
                  <a:pt x="2234" y="146705"/>
                </a:lnTo>
                <a:lnTo>
                  <a:pt x="14612" y="146162"/>
                </a:lnTo>
                <a:lnTo>
                  <a:pt x="27043" y="145843"/>
                </a:lnTo>
                <a:lnTo>
                  <a:pt x="79070" y="145746"/>
                </a:lnTo>
                <a:lnTo>
                  <a:pt x="79070" y="137820"/>
                </a:lnTo>
                <a:close/>
              </a:path>
              <a:path w="184150" h="147320">
                <a:moveTo>
                  <a:pt x="163614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46" y="16713"/>
                </a:lnTo>
                <a:lnTo>
                  <a:pt x="25700" y="22370"/>
                </a:lnTo>
                <a:lnTo>
                  <a:pt x="26051" y="31718"/>
                </a:lnTo>
                <a:lnTo>
                  <a:pt x="26300" y="45089"/>
                </a:lnTo>
                <a:lnTo>
                  <a:pt x="26399" y="95614"/>
                </a:lnTo>
                <a:lnTo>
                  <a:pt x="26329" y="103794"/>
                </a:lnTo>
                <a:lnTo>
                  <a:pt x="19126" y="137820"/>
                </a:lnTo>
                <a:lnTo>
                  <a:pt x="62636" y="137820"/>
                </a:lnTo>
                <a:lnTo>
                  <a:pt x="52801" y="113151"/>
                </a:lnTo>
                <a:lnTo>
                  <a:pt x="52909" y="31718"/>
                </a:lnTo>
                <a:lnTo>
                  <a:pt x="53074" y="24708"/>
                </a:lnTo>
                <a:lnTo>
                  <a:pt x="53724" y="11752"/>
                </a:lnTo>
                <a:lnTo>
                  <a:pt x="66122" y="10964"/>
                </a:lnTo>
                <a:lnTo>
                  <a:pt x="79120" y="10693"/>
                </a:lnTo>
                <a:lnTo>
                  <a:pt x="160593" y="10693"/>
                </a:lnTo>
                <a:lnTo>
                  <a:pt x="163614" y="8991"/>
                </a:lnTo>
                <a:close/>
              </a:path>
              <a:path w="184150" h="147320">
                <a:moveTo>
                  <a:pt x="160593" y="10693"/>
                </a:moveTo>
                <a:lnTo>
                  <a:pt x="79120" y="10693"/>
                </a:lnTo>
                <a:lnTo>
                  <a:pt x="105529" y="10698"/>
                </a:lnTo>
                <a:lnTo>
                  <a:pt x="119356" y="11326"/>
                </a:lnTo>
                <a:lnTo>
                  <a:pt x="130382" y="13918"/>
                </a:lnTo>
                <a:lnTo>
                  <a:pt x="130601" y="26923"/>
                </a:lnTo>
                <a:lnTo>
                  <a:pt x="131368" y="43421"/>
                </a:lnTo>
                <a:lnTo>
                  <a:pt x="131365" y="103289"/>
                </a:lnTo>
                <a:lnTo>
                  <a:pt x="124282" y="137820"/>
                </a:lnTo>
                <a:lnTo>
                  <a:pt x="169202" y="137820"/>
                </a:lnTo>
                <a:lnTo>
                  <a:pt x="157756" y="85233"/>
                </a:lnTo>
                <a:lnTo>
                  <a:pt x="157879" y="31718"/>
                </a:lnTo>
                <a:lnTo>
                  <a:pt x="158071" y="22370"/>
                </a:lnTo>
                <a:lnTo>
                  <a:pt x="158292" y="17284"/>
                </a:lnTo>
                <a:lnTo>
                  <a:pt x="158699" y="11760"/>
                </a:lnTo>
                <a:lnTo>
                  <a:pt x="160593" y="10693"/>
                </a:lnTo>
                <a:close/>
              </a:path>
              <a:path w="184150" h="147320">
                <a:moveTo>
                  <a:pt x="0" y="0"/>
                </a:moveTo>
                <a:lnTo>
                  <a:pt x="0" y="8991"/>
                </a:lnTo>
                <a:lnTo>
                  <a:pt x="184022" y="8991"/>
                </a:lnTo>
                <a:lnTo>
                  <a:pt x="180467" y="1072"/>
                </a:lnTo>
                <a:lnTo>
                  <a:pt x="37473" y="1072"/>
                </a:lnTo>
                <a:lnTo>
                  <a:pt x="24108" y="895"/>
                </a:lnTo>
                <a:lnTo>
                  <a:pt x="11618" y="537"/>
                </a:lnTo>
                <a:lnTo>
                  <a:pt x="0" y="0"/>
                </a:lnTo>
                <a:close/>
              </a:path>
              <a:path w="184150" h="147320">
                <a:moveTo>
                  <a:pt x="180057" y="159"/>
                </a:moveTo>
                <a:lnTo>
                  <a:pt x="165401" y="676"/>
                </a:lnTo>
                <a:lnTo>
                  <a:pt x="152979" y="987"/>
                </a:lnTo>
                <a:lnTo>
                  <a:pt x="37473" y="1072"/>
                </a:lnTo>
                <a:lnTo>
                  <a:pt x="180467" y="1072"/>
                </a:lnTo>
                <a:lnTo>
                  <a:pt x="180057" y="15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220192" y="4683118"/>
            <a:ext cx="168275" cy="235585"/>
          </a:xfrm>
          <a:custGeom>
            <a:avLst/>
            <a:gdLst/>
            <a:ahLst/>
            <a:cxnLst/>
            <a:rect l="l" t="t" r="r" b="b"/>
            <a:pathLst>
              <a:path w="168275" h="235585">
                <a:moveTo>
                  <a:pt x="16954" y="205727"/>
                </a:moveTo>
                <a:lnTo>
                  <a:pt x="13398" y="205727"/>
                </a:lnTo>
                <a:lnTo>
                  <a:pt x="6108" y="229908"/>
                </a:lnTo>
                <a:lnTo>
                  <a:pt x="9309" y="231673"/>
                </a:lnTo>
                <a:lnTo>
                  <a:pt x="12484" y="233006"/>
                </a:lnTo>
                <a:lnTo>
                  <a:pt x="18783" y="234873"/>
                </a:lnTo>
                <a:lnTo>
                  <a:pt x="21856" y="235330"/>
                </a:lnTo>
                <a:lnTo>
                  <a:pt x="32194" y="235330"/>
                </a:lnTo>
                <a:lnTo>
                  <a:pt x="39014" y="233489"/>
                </a:lnTo>
                <a:lnTo>
                  <a:pt x="51612" y="226161"/>
                </a:lnTo>
                <a:lnTo>
                  <a:pt x="56781" y="220916"/>
                </a:lnTo>
                <a:lnTo>
                  <a:pt x="59789" y="215811"/>
                </a:lnTo>
                <a:lnTo>
                  <a:pt x="30987" y="215811"/>
                </a:lnTo>
                <a:lnTo>
                  <a:pt x="28130" y="214960"/>
                </a:lnTo>
                <a:lnTo>
                  <a:pt x="25349" y="213271"/>
                </a:lnTo>
                <a:lnTo>
                  <a:pt x="22555" y="211607"/>
                </a:lnTo>
                <a:lnTo>
                  <a:pt x="19761" y="209080"/>
                </a:lnTo>
                <a:lnTo>
                  <a:pt x="16954" y="205727"/>
                </a:lnTo>
                <a:close/>
              </a:path>
              <a:path w="168275" h="235585">
                <a:moveTo>
                  <a:pt x="57873" y="8978"/>
                </a:moveTo>
                <a:lnTo>
                  <a:pt x="13423" y="8978"/>
                </a:lnTo>
                <a:lnTo>
                  <a:pt x="18846" y="13779"/>
                </a:lnTo>
                <a:lnTo>
                  <a:pt x="22466" y="23367"/>
                </a:lnTo>
                <a:lnTo>
                  <a:pt x="51075" y="92305"/>
                </a:lnTo>
                <a:lnTo>
                  <a:pt x="65873" y="131995"/>
                </a:lnTo>
                <a:lnTo>
                  <a:pt x="72149" y="163857"/>
                </a:lnTo>
                <a:lnTo>
                  <a:pt x="65708" y="179409"/>
                </a:lnTo>
                <a:lnTo>
                  <a:pt x="46139" y="212699"/>
                </a:lnTo>
                <a:lnTo>
                  <a:pt x="40297" y="215811"/>
                </a:lnTo>
                <a:lnTo>
                  <a:pt x="59789" y="215811"/>
                </a:lnTo>
                <a:lnTo>
                  <a:pt x="79678" y="172809"/>
                </a:lnTo>
                <a:lnTo>
                  <a:pt x="101593" y="121623"/>
                </a:lnTo>
                <a:lnTo>
                  <a:pt x="107116" y="108598"/>
                </a:lnTo>
                <a:lnTo>
                  <a:pt x="85928" y="108598"/>
                </a:lnTo>
                <a:lnTo>
                  <a:pt x="80741" y="96285"/>
                </a:lnTo>
                <a:lnTo>
                  <a:pt x="66272" y="60556"/>
                </a:lnTo>
                <a:lnTo>
                  <a:pt x="51473" y="21170"/>
                </a:lnTo>
                <a:lnTo>
                  <a:pt x="50495" y="17614"/>
                </a:lnTo>
                <a:lnTo>
                  <a:pt x="50613" y="13779"/>
                </a:lnTo>
                <a:lnTo>
                  <a:pt x="51396" y="12344"/>
                </a:lnTo>
                <a:lnTo>
                  <a:pt x="55016" y="9664"/>
                </a:lnTo>
                <a:lnTo>
                  <a:pt x="57873" y="8978"/>
                </a:lnTo>
                <a:close/>
              </a:path>
              <a:path w="168275" h="235585">
                <a:moveTo>
                  <a:pt x="108470" y="0"/>
                </a:moveTo>
                <a:lnTo>
                  <a:pt x="108470" y="8978"/>
                </a:lnTo>
                <a:lnTo>
                  <a:pt x="126974" y="11722"/>
                </a:lnTo>
                <a:lnTo>
                  <a:pt x="130295" y="13779"/>
                </a:lnTo>
                <a:lnTo>
                  <a:pt x="117497" y="54255"/>
                </a:lnTo>
                <a:lnTo>
                  <a:pt x="100375" y="89088"/>
                </a:lnTo>
                <a:lnTo>
                  <a:pt x="85928" y="108598"/>
                </a:lnTo>
                <a:lnTo>
                  <a:pt x="107116" y="108598"/>
                </a:lnTo>
                <a:lnTo>
                  <a:pt x="122940" y="72159"/>
                </a:lnTo>
                <a:lnTo>
                  <a:pt x="142892" y="29343"/>
                </a:lnTo>
                <a:lnTo>
                  <a:pt x="160350" y="8978"/>
                </a:lnTo>
                <a:lnTo>
                  <a:pt x="168147" y="8978"/>
                </a:lnTo>
                <a:lnTo>
                  <a:pt x="161839" y="1027"/>
                </a:lnTo>
                <a:lnTo>
                  <a:pt x="134547" y="1027"/>
                </a:lnTo>
                <a:lnTo>
                  <a:pt x="122125" y="679"/>
                </a:lnTo>
                <a:lnTo>
                  <a:pt x="108470" y="0"/>
                </a:lnTo>
                <a:close/>
              </a:path>
              <a:path w="168275" h="235585">
                <a:moveTo>
                  <a:pt x="0" y="0"/>
                </a:moveTo>
                <a:lnTo>
                  <a:pt x="0" y="8978"/>
                </a:lnTo>
                <a:lnTo>
                  <a:pt x="73278" y="8978"/>
                </a:lnTo>
                <a:lnTo>
                  <a:pt x="61311" y="1066"/>
                </a:lnTo>
                <a:lnTo>
                  <a:pt x="25741" y="1066"/>
                </a:lnTo>
                <a:lnTo>
                  <a:pt x="13603" y="749"/>
                </a:lnTo>
                <a:lnTo>
                  <a:pt x="0" y="0"/>
                </a:lnTo>
                <a:close/>
              </a:path>
              <a:path w="168275" h="235585">
                <a:moveTo>
                  <a:pt x="60284" y="387"/>
                </a:moveTo>
                <a:lnTo>
                  <a:pt x="34371" y="998"/>
                </a:lnTo>
                <a:lnTo>
                  <a:pt x="25741" y="1066"/>
                </a:lnTo>
                <a:lnTo>
                  <a:pt x="61311" y="1066"/>
                </a:lnTo>
                <a:lnTo>
                  <a:pt x="60284" y="387"/>
                </a:lnTo>
                <a:close/>
              </a:path>
              <a:path w="168275" h="235585">
                <a:moveTo>
                  <a:pt x="161393" y="464"/>
                </a:moveTo>
                <a:lnTo>
                  <a:pt x="149672" y="914"/>
                </a:lnTo>
                <a:lnTo>
                  <a:pt x="134547" y="1027"/>
                </a:lnTo>
                <a:lnTo>
                  <a:pt x="161839" y="1027"/>
                </a:lnTo>
                <a:lnTo>
                  <a:pt x="161393" y="4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398417" y="4682917"/>
            <a:ext cx="144780" cy="147320"/>
          </a:xfrm>
          <a:custGeom>
            <a:avLst/>
            <a:gdLst/>
            <a:ahLst/>
            <a:cxnLst/>
            <a:rect l="l" t="t" r="r" b="b"/>
            <a:pathLst>
              <a:path w="144779" h="147320">
                <a:moveTo>
                  <a:pt x="111891" y="146093"/>
                </a:moveTo>
                <a:lnTo>
                  <a:pt x="73150" y="146093"/>
                </a:lnTo>
                <a:lnTo>
                  <a:pt x="84903" y="146262"/>
                </a:lnTo>
                <a:lnTo>
                  <a:pt x="97818" y="146622"/>
                </a:lnTo>
                <a:lnTo>
                  <a:pt x="111891" y="147172"/>
                </a:lnTo>
                <a:lnTo>
                  <a:pt x="111891" y="146093"/>
                </a:lnTo>
                <a:close/>
              </a:path>
              <a:path w="144779" h="147320">
                <a:moveTo>
                  <a:pt x="111891" y="138168"/>
                </a:moveTo>
                <a:lnTo>
                  <a:pt x="32999" y="138168"/>
                </a:lnTo>
                <a:lnTo>
                  <a:pt x="35071" y="147063"/>
                </a:lnTo>
                <a:lnTo>
                  <a:pt x="47490" y="146519"/>
                </a:lnTo>
                <a:lnTo>
                  <a:pt x="59923" y="146194"/>
                </a:lnTo>
                <a:lnTo>
                  <a:pt x="111891" y="146093"/>
                </a:lnTo>
                <a:lnTo>
                  <a:pt x="111891" y="138168"/>
                </a:lnTo>
                <a:close/>
              </a:path>
              <a:path w="144779" h="147320">
                <a:moveTo>
                  <a:pt x="143873" y="12285"/>
                </a:moveTo>
                <a:lnTo>
                  <a:pt x="50042" y="12285"/>
                </a:lnTo>
                <a:lnTo>
                  <a:pt x="58334" y="17507"/>
                </a:lnTo>
                <a:lnTo>
                  <a:pt x="58846" y="27649"/>
                </a:lnTo>
                <a:lnTo>
                  <a:pt x="59163" y="38333"/>
                </a:lnTo>
                <a:lnTo>
                  <a:pt x="59277" y="44276"/>
                </a:lnTo>
                <a:lnTo>
                  <a:pt x="59431" y="54375"/>
                </a:lnTo>
                <a:lnTo>
                  <a:pt x="59504" y="123436"/>
                </a:lnTo>
                <a:lnTo>
                  <a:pt x="58653" y="131589"/>
                </a:lnTo>
                <a:lnTo>
                  <a:pt x="56938" y="134218"/>
                </a:lnTo>
                <a:lnTo>
                  <a:pt x="55249" y="136859"/>
                </a:lnTo>
                <a:lnTo>
                  <a:pt x="50982" y="138168"/>
                </a:lnTo>
                <a:lnTo>
                  <a:pt x="95940" y="138168"/>
                </a:lnTo>
                <a:lnTo>
                  <a:pt x="92371" y="137482"/>
                </a:lnTo>
                <a:lnTo>
                  <a:pt x="88041" y="134688"/>
                </a:lnTo>
                <a:lnTo>
                  <a:pt x="86733" y="132897"/>
                </a:lnTo>
                <a:lnTo>
                  <a:pt x="85920" y="128554"/>
                </a:lnTo>
                <a:lnTo>
                  <a:pt x="85779" y="123436"/>
                </a:lnTo>
                <a:lnTo>
                  <a:pt x="85704" y="70959"/>
                </a:lnTo>
                <a:lnTo>
                  <a:pt x="86174" y="44276"/>
                </a:lnTo>
                <a:lnTo>
                  <a:pt x="86293" y="22421"/>
                </a:lnTo>
                <a:lnTo>
                  <a:pt x="86479" y="18711"/>
                </a:lnTo>
                <a:lnTo>
                  <a:pt x="93499" y="12305"/>
                </a:lnTo>
                <a:lnTo>
                  <a:pt x="143874" y="12305"/>
                </a:lnTo>
                <a:close/>
              </a:path>
              <a:path w="144779" h="147320">
                <a:moveTo>
                  <a:pt x="143335" y="0"/>
                </a:moveTo>
                <a:lnTo>
                  <a:pt x="127424" y="718"/>
                </a:lnTo>
                <a:lnTo>
                  <a:pt x="114944" y="1146"/>
                </a:lnTo>
                <a:lnTo>
                  <a:pt x="105897" y="1287"/>
                </a:lnTo>
                <a:lnTo>
                  <a:pt x="38298" y="1287"/>
                </a:lnTo>
                <a:lnTo>
                  <a:pt x="30152" y="1488"/>
                </a:lnTo>
                <a:lnTo>
                  <a:pt x="17329" y="3179"/>
                </a:lnTo>
                <a:lnTo>
                  <a:pt x="0" y="7906"/>
                </a:lnTo>
                <a:lnTo>
                  <a:pt x="793" y="22421"/>
                </a:lnTo>
                <a:lnTo>
                  <a:pt x="883" y="25193"/>
                </a:lnTo>
                <a:lnTo>
                  <a:pt x="1005" y="34686"/>
                </a:lnTo>
                <a:lnTo>
                  <a:pt x="895" y="39938"/>
                </a:lnTo>
                <a:lnTo>
                  <a:pt x="754" y="43616"/>
                </a:lnTo>
                <a:lnTo>
                  <a:pt x="11599" y="43616"/>
                </a:lnTo>
                <a:lnTo>
                  <a:pt x="50042" y="12285"/>
                </a:lnTo>
                <a:lnTo>
                  <a:pt x="143873" y="12285"/>
                </a:lnTo>
                <a:lnTo>
                  <a:pt x="143392" y="1287"/>
                </a:lnTo>
                <a:lnTo>
                  <a:pt x="105897" y="1287"/>
                </a:lnTo>
                <a:lnTo>
                  <a:pt x="143392" y="1285"/>
                </a:lnTo>
                <a:lnTo>
                  <a:pt x="143335" y="0"/>
                </a:lnTo>
                <a:close/>
              </a:path>
              <a:path w="144779" h="147320">
                <a:moveTo>
                  <a:pt x="143874" y="12305"/>
                </a:moveTo>
                <a:lnTo>
                  <a:pt x="93499" y="12305"/>
                </a:lnTo>
                <a:lnTo>
                  <a:pt x="111019" y="12720"/>
                </a:lnTo>
                <a:lnTo>
                  <a:pt x="122742" y="13811"/>
                </a:lnTo>
                <a:lnTo>
                  <a:pt x="128851" y="15765"/>
                </a:lnTo>
                <a:lnTo>
                  <a:pt x="131566" y="25193"/>
                </a:lnTo>
                <a:lnTo>
                  <a:pt x="133456" y="43616"/>
                </a:lnTo>
                <a:lnTo>
                  <a:pt x="144302" y="43616"/>
                </a:lnTo>
                <a:lnTo>
                  <a:pt x="144160" y="39938"/>
                </a:lnTo>
                <a:lnTo>
                  <a:pt x="144086" y="17151"/>
                </a:lnTo>
                <a:lnTo>
                  <a:pt x="143874" y="12305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552499" y="4683277"/>
            <a:ext cx="142875" cy="147320"/>
          </a:xfrm>
          <a:custGeom>
            <a:avLst/>
            <a:gdLst/>
            <a:ahLst/>
            <a:cxnLst/>
            <a:rect l="l" t="t" r="r" b="b"/>
            <a:pathLst>
              <a:path w="142875" h="147320">
                <a:moveTo>
                  <a:pt x="59220" y="8991"/>
                </a:moveTo>
                <a:lnTo>
                  <a:pt x="19316" y="8991"/>
                </a:lnTo>
                <a:lnTo>
                  <a:pt x="23914" y="11023"/>
                </a:lnTo>
                <a:lnTo>
                  <a:pt x="25157" y="16157"/>
                </a:lnTo>
                <a:lnTo>
                  <a:pt x="26445" y="61128"/>
                </a:lnTo>
                <a:lnTo>
                  <a:pt x="26480" y="85382"/>
                </a:lnTo>
                <a:lnTo>
                  <a:pt x="26358" y="102487"/>
                </a:lnTo>
                <a:lnTo>
                  <a:pt x="12395" y="139839"/>
                </a:lnTo>
                <a:lnTo>
                  <a:pt x="12395" y="146812"/>
                </a:lnTo>
                <a:lnTo>
                  <a:pt x="15392" y="146812"/>
                </a:lnTo>
                <a:lnTo>
                  <a:pt x="19672" y="146608"/>
                </a:lnTo>
                <a:lnTo>
                  <a:pt x="32080" y="145719"/>
                </a:lnTo>
                <a:lnTo>
                  <a:pt x="77792" y="145342"/>
                </a:lnTo>
                <a:lnTo>
                  <a:pt x="90123" y="143807"/>
                </a:lnTo>
                <a:lnTo>
                  <a:pt x="102148" y="140914"/>
                </a:lnTo>
                <a:lnTo>
                  <a:pt x="114168" y="136478"/>
                </a:lnTo>
                <a:lnTo>
                  <a:pt x="60858" y="136423"/>
                </a:lnTo>
                <a:lnTo>
                  <a:pt x="57238" y="136156"/>
                </a:lnTo>
                <a:lnTo>
                  <a:pt x="53177" y="131768"/>
                </a:lnTo>
                <a:lnTo>
                  <a:pt x="52937" y="123081"/>
                </a:lnTo>
                <a:lnTo>
                  <a:pt x="52819" y="116845"/>
                </a:lnTo>
                <a:lnTo>
                  <a:pt x="52704" y="71310"/>
                </a:lnTo>
                <a:lnTo>
                  <a:pt x="72490" y="71063"/>
                </a:lnTo>
                <a:lnTo>
                  <a:pt x="122528" y="71063"/>
                </a:lnTo>
                <a:lnTo>
                  <a:pt x="115373" y="66696"/>
                </a:lnTo>
                <a:lnTo>
                  <a:pt x="103813" y="63663"/>
                </a:lnTo>
                <a:lnTo>
                  <a:pt x="90455" y="61844"/>
                </a:lnTo>
                <a:lnTo>
                  <a:pt x="82610" y="61531"/>
                </a:lnTo>
                <a:lnTo>
                  <a:pt x="52704" y="61531"/>
                </a:lnTo>
                <a:lnTo>
                  <a:pt x="52819" y="36986"/>
                </a:lnTo>
                <a:lnTo>
                  <a:pt x="53153" y="24361"/>
                </a:lnTo>
                <a:lnTo>
                  <a:pt x="53708" y="16738"/>
                </a:lnTo>
                <a:lnTo>
                  <a:pt x="54381" y="11569"/>
                </a:lnTo>
                <a:lnTo>
                  <a:pt x="59220" y="8991"/>
                </a:lnTo>
                <a:close/>
              </a:path>
              <a:path w="142875" h="147320">
                <a:moveTo>
                  <a:pt x="122528" y="71063"/>
                </a:moveTo>
                <a:lnTo>
                  <a:pt x="72490" y="71063"/>
                </a:lnTo>
                <a:lnTo>
                  <a:pt x="84238" y="72531"/>
                </a:lnTo>
                <a:lnTo>
                  <a:pt x="95842" y="76723"/>
                </a:lnTo>
                <a:lnTo>
                  <a:pt x="108387" y="84635"/>
                </a:lnTo>
                <a:lnTo>
                  <a:pt x="112551" y="95322"/>
                </a:lnTo>
                <a:lnTo>
                  <a:pt x="113124" y="112705"/>
                </a:lnTo>
                <a:lnTo>
                  <a:pt x="107538" y="123081"/>
                </a:lnTo>
                <a:lnTo>
                  <a:pt x="97513" y="130493"/>
                </a:lnTo>
                <a:lnTo>
                  <a:pt x="83050" y="134941"/>
                </a:lnTo>
                <a:lnTo>
                  <a:pt x="64147" y="136423"/>
                </a:lnTo>
                <a:lnTo>
                  <a:pt x="114278" y="136423"/>
                </a:lnTo>
                <a:lnTo>
                  <a:pt x="126485" y="130312"/>
                </a:lnTo>
                <a:lnTo>
                  <a:pt x="135522" y="121515"/>
                </a:lnTo>
                <a:lnTo>
                  <a:pt x="140883" y="110141"/>
                </a:lnTo>
                <a:lnTo>
                  <a:pt x="142534" y="95575"/>
                </a:lnTo>
                <a:lnTo>
                  <a:pt x="139129" y="85382"/>
                </a:lnTo>
                <a:lnTo>
                  <a:pt x="130570" y="75973"/>
                </a:lnTo>
                <a:lnTo>
                  <a:pt x="122528" y="71063"/>
                </a:lnTo>
                <a:close/>
              </a:path>
              <a:path w="142875" h="147320">
                <a:moveTo>
                  <a:pt x="75298" y="61239"/>
                </a:moveTo>
                <a:lnTo>
                  <a:pt x="52704" y="61531"/>
                </a:lnTo>
                <a:lnTo>
                  <a:pt x="82610" y="61531"/>
                </a:lnTo>
                <a:lnTo>
                  <a:pt x="75298" y="61239"/>
                </a:lnTo>
                <a:close/>
              </a:path>
              <a:path w="142875" h="147320">
                <a:moveTo>
                  <a:pt x="0" y="0"/>
                </a:moveTo>
                <a:lnTo>
                  <a:pt x="0" y="8991"/>
                </a:lnTo>
                <a:lnTo>
                  <a:pt x="79209" y="8991"/>
                </a:lnTo>
                <a:lnTo>
                  <a:pt x="77414" y="991"/>
                </a:lnTo>
                <a:lnTo>
                  <a:pt x="26397" y="991"/>
                </a:lnTo>
                <a:lnTo>
                  <a:pt x="13791" y="624"/>
                </a:lnTo>
                <a:lnTo>
                  <a:pt x="0" y="0"/>
                </a:lnTo>
                <a:close/>
              </a:path>
              <a:path w="142875" h="147320">
                <a:moveTo>
                  <a:pt x="77210" y="80"/>
                </a:moveTo>
                <a:lnTo>
                  <a:pt x="65099" y="514"/>
                </a:lnTo>
                <a:lnTo>
                  <a:pt x="53138" y="819"/>
                </a:lnTo>
                <a:lnTo>
                  <a:pt x="40510" y="982"/>
                </a:lnTo>
                <a:lnTo>
                  <a:pt x="26397" y="991"/>
                </a:lnTo>
                <a:lnTo>
                  <a:pt x="77414" y="991"/>
                </a:lnTo>
                <a:lnTo>
                  <a:pt x="77210" y="8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788924" y="4683273"/>
            <a:ext cx="189865" cy="152400"/>
          </a:xfrm>
          <a:custGeom>
            <a:avLst/>
            <a:gdLst/>
            <a:ahLst/>
            <a:cxnLst/>
            <a:rect l="l" t="t" r="r" b="b"/>
            <a:pathLst>
              <a:path w="189865" h="152400">
                <a:moveTo>
                  <a:pt x="64782" y="8991"/>
                </a:moveTo>
                <a:lnTo>
                  <a:pt x="19418" y="8991"/>
                </a:lnTo>
                <a:lnTo>
                  <a:pt x="24041" y="11061"/>
                </a:lnTo>
                <a:lnTo>
                  <a:pt x="25385" y="17839"/>
                </a:lnTo>
                <a:lnTo>
                  <a:pt x="26349" y="104228"/>
                </a:lnTo>
                <a:lnTo>
                  <a:pt x="26187" y="113474"/>
                </a:lnTo>
                <a:lnTo>
                  <a:pt x="25855" y="125877"/>
                </a:lnTo>
                <a:lnTo>
                  <a:pt x="25357" y="139555"/>
                </a:lnTo>
                <a:lnTo>
                  <a:pt x="24803" y="151930"/>
                </a:lnTo>
                <a:lnTo>
                  <a:pt x="37147" y="149656"/>
                </a:lnTo>
                <a:lnTo>
                  <a:pt x="66597" y="124358"/>
                </a:lnTo>
                <a:lnTo>
                  <a:pt x="51625" y="124358"/>
                </a:lnTo>
                <a:lnTo>
                  <a:pt x="52279" y="119723"/>
                </a:lnTo>
                <a:lnTo>
                  <a:pt x="52392" y="118427"/>
                </a:lnTo>
                <a:lnTo>
                  <a:pt x="52704" y="113474"/>
                </a:lnTo>
                <a:lnTo>
                  <a:pt x="52797" y="23060"/>
                </a:lnTo>
                <a:lnTo>
                  <a:pt x="52973" y="17839"/>
                </a:lnTo>
                <a:lnTo>
                  <a:pt x="53047" y="17272"/>
                </a:lnTo>
                <a:lnTo>
                  <a:pt x="54114" y="13169"/>
                </a:lnTo>
                <a:lnTo>
                  <a:pt x="55879" y="11569"/>
                </a:lnTo>
                <a:lnTo>
                  <a:pt x="61772" y="9512"/>
                </a:lnTo>
                <a:lnTo>
                  <a:pt x="64782" y="8991"/>
                </a:lnTo>
                <a:close/>
              </a:path>
              <a:path w="189865" h="152400">
                <a:moveTo>
                  <a:pt x="189280" y="145746"/>
                </a:moveTo>
                <a:lnTo>
                  <a:pt x="150521" y="145746"/>
                </a:lnTo>
                <a:lnTo>
                  <a:pt x="162272" y="145912"/>
                </a:lnTo>
                <a:lnTo>
                  <a:pt x="175194" y="146270"/>
                </a:lnTo>
                <a:lnTo>
                  <a:pt x="189280" y="146824"/>
                </a:lnTo>
                <a:lnTo>
                  <a:pt x="189280" y="145746"/>
                </a:lnTo>
                <a:close/>
              </a:path>
              <a:path w="189865" h="152400">
                <a:moveTo>
                  <a:pt x="189280" y="137820"/>
                </a:moveTo>
                <a:lnTo>
                  <a:pt x="110210" y="137820"/>
                </a:lnTo>
                <a:lnTo>
                  <a:pt x="112441" y="146706"/>
                </a:lnTo>
                <a:lnTo>
                  <a:pt x="124849" y="146162"/>
                </a:lnTo>
                <a:lnTo>
                  <a:pt x="137280" y="145843"/>
                </a:lnTo>
                <a:lnTo>
                  <a:pt x="189280" y="145746"/>
                </a:lnTo>
                <a:lnTo>
                  <a:pt x="189280" y="137820"/>
                </a:lnTo>
                <a:close/>
              </a:path>
              <a:path w="189865" h="152400">
                <a:moveTo>
                  <a:pt x="163703" y="16256"/>
                </a:moveTo>
                <a:lnTo>
                  <a:pt x="138899" y="16256"/>
                </a:lnTo>
                <a:lnTo>
                  <a:pt x="137337" y="21844"/>
                </a:lnTo>
                <a:lnTo>
                  <a:pt x="136575" y="29845"/>
                </a:lnTo>
                <a:lnTo>
                  <a:pt x="136487" y="111111"/>
                </a:lnTo>
                <a:lnTo>
                  <a:pt x="135995" y="124358"/>
                </a:lnTo>
                <a:lnTo>
                  <a:pt x="135910" y="125877"/>
                </a:lnTo>
                <a:lnTo>
                  <a:pt x="134086" y="133946"/>
                </a:lnTo>
                <a:lnTo>
                  <a:pt x="132435" y="136537"/>
                </a:lnTo>
                <a:lnTo>
                  <a:pt x="128193" y="137820"/>
                </a:lnTo>
                <a:lnTo>
                  <a:pt x="173012" y="137820"/>
                </a:lnTo>
                <a:lnTo>
                  <a:pt x="162946" y="66606"/>
                </a:lnTo>
                <a:lnTo>
                  <a:pt x="163069" y="39484"/>
                </a:lnTo>
                <a:lnTo>
                  <a:pt x="163132" y="32905"/>
                </a:lnTo>
                <a:lnTo>
                  <a:pt x="163338" y="23060"/>
                </a:lnTo>
                <a:lnTo>
                  <a:pt x="163587" y="17839"/>
                </a:lnTo>
                <a:lnTo>
                  <a:pt x="163703" y="16256"/>
                </a:lnTo>
                <a:close/>
              </a:path>
              <a:path w="189865" h="152400">
                <a:moveTo>
                  <a:pt x="189280" y="0"/>
                </a:moveTo>
                <a:lnTo>
                  <a:pt x="161897" y="959"/>
                </a:lnTo>
                <a:lnTo>
                  <a:pt x="153502" y="1113"/>
                </a:lnTo>
                <a:lnTo>
                  <a:pt x="143730" y="2943"/>
                </a:lnTo>
                <a:lnTo>
                  <a:pt x="127935" y="11212"/>
                </a:lnTo>
                <a:lnTo>
                  <a:pt x="111973" y="36338"/>
                </a:lnTo>
                <a:lnTo>
                  <a:pt x="106627" y="44668"/>
                </a:lnTo>
                <a:lnTo>
                  <a:pt x="70834" y="98524"/>
                </a:lnTo>
                <a:lnTo>
                  <a:pt x="51625" y="124358"/>
                </a:lnTo>
                <a:lnTo>
                  <a:pt x="66597" y="124358"/>
                </a:lnTo>
                <a:lnTo>
                  <a:pt x="70756" y="118427"/>
                </a:lnTo>
                <a:lnTo>
                  <a:pt x="80213" y="104228"/>
                </a:lnTo>
                <a:lnTo>
                  <a:pt x="114833" y="51257"/>
                </a:lnTo>
                <a:lnTo>
                  <a:pt x="118452" y="45783"/>
                </a:lnTo>
                <a:lnTo>
                  <a:pt x="122808" y="39484"/>
                </a:lnTo>
                <a:lnTo>
                  <a:pt x="131495" y="27305"/>
                </a:lnTo>
                <a:lnTo>
                  <a:pt x="135232" y="21844"/>
                </a:lnTo>
                <a:lnTo>
                  <a:pt x="138899" y="16256"/>
                </a:lnTo>
                <a:lnTo>
                  <a:pt x="163703" y="16256"/>
                </a:lnTo>
                <a:lnTo>
                  <a:pt x="164096" y="11760"/>
                </a:lnTo>
                <a:lnTo>
                  <a:pt x="168960" y="8991"/>
                </a:lnTo>
                <a:lnTo>
                  <a:pt x="189280" y="8991"/>
                </a:lnTo>
                <a:lnTo>
                  <a:pt x="189280" y="0"/>
                </a:lnTo>
                <a:close/>
              </a:path>
              <a:path w="189865" h="152400">
                <a:moveTo>
                  <a:pt x="0" y="0"/>
                </a:moveTo>
                <a:lnTo>
                  <a:pt x="0" y="8991"/>
                </a:lnTo>
                <a:lnTo>
                  <a:pt x="78905" y="8991"/>
                </a:lnTo>
                <a:lnTo>
                  <a:pt x="77362" y="995"/>
                </a:lnTo>
                <a:lnTo>
                  <a:pt x="26380" y="995"/>
                </a:lnTo>
                <a:lnTo>
                  <a:pt x="13780" y="631"/>
                </a:lnTo>
                <a:lnTo>
                  <a:pt x="0" y="0"/>
                </a:lnTo>
                <a:close/>
              </a:path>
              <a:path w="189865" h="152400">
                <a:moveTo>
                  <a:pt x="77184" y="70"/>
                </a:moveTo>
                <a:lnTo>
                  <a:pt x="65042" y="513"/>
                </a:lnTo>
                <a:lnTo>
                  <a:pt x="53073" y="822"/>
                </a:lnTo>
                <a:lnTo>
                  <a:pt x="40458" y="985"/>
                </a:lnTo>
                <a:lnTo>
                  <a:pt x="26380" y="995"/>
                </a:lnTo>
                <a:lnTo>
                  <a:pt x="77362" y="995"/>
                </a:lnTo>
                <a:lnTo>
                  <a:pt x="77184" y="7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987350" y="4680144"/>
            <a:ext cx="119380" cy="152400"/>
          </a:xfrm>
          <a:custGeom>
            <a:avLst/>
            <a:gdLst/>
            <a:ahLst/>
            <a:cxnLst/>
            <a:rect l="l" t="t" r="r" b="b"/>
            <a:pathLst>
              <a:path w="119379" h="152400">
                <a:moveTo>
                  <a:pt x="2946" y="124822"/>
                </a:moveTo>
                <a:lnTo>
                  <a:pt x="38062" y="150866"/>
                </a:lnTo>
                <a:lnTo>
                  <a:pt x="69114" y="152388"/>
                </a:lnTo>
                <a:lnTo>
                  <a:pt x="82007" y="149821"/>
                </a:lnTo>
                <a:lnTo>
                  <a:pt x="93482" y="145216"/>
                </a:lnTo>
                <a:lnTo>
                  <a:pt x="98395" y="141960"/>
                </a:lnTo>
                <a:lnTo>
                  <a:pt x="51255" y="141960"/>
                </a:lnTo>
                <a:lnTo>
                  <a:pt x="39534" y="140504"/>
                </a:lnTo>
                <a:lnTo>
                  <a:pt x="27576" y="137163"/>
                </a:lnTo>
                <a:lnTo>
                  <a:pt x="15380" y="131937"/>
                </a:lnTo>
                <a:lnTo>
                  <a:pt x="2946" y="124822"/>
                </a:lnTo>
                <a:close/>
              </a:path>
              <a:path w="119379" h="152400">
                <a:moveTo>
                  <a:pt x="97940" y="11390"/>
                </a:moveTo>
                <a:lnTo>
                  <a:pt x="53689" y="11390"/>
                </a:lnTo>
                <a:lnTo>
                  <a:pt x="65717" y="13901"/>
                </a:lnTo>
                <a:lnTo>
                  <a:pt x="77080" y="21488"/>
                </a:lnTo>
                <a:lnTo>
                  <a:pt x="80432" y="31034"/>
                </a:lnTo>
                <a:lnTo>
                  <a:pt x="80045" y="48741"/>
                </a:lnTo>
                <a:lnTo>
                  <a:pt x="72635" y="58194"/>
                </a:lnTo>
                <a:lnTo>
                  <a:pt x="59910" y="63864"/>
                </a:lnTo>
                <a:lnTo>
                  <a:pt x="41871" y="65754"/>
                </a:lnTo>
                <a:lnTo>
                  <a:pt x="36741" y="65754"/>
                </a:lnTo>
                <a:lnTo>
                  <a:pt x="36741" y="75368"/>
                </a:lnTo>
                <a:lnTo>
                  <a:pt x="83374" y="86961"/>
                </a:lnTo>
                <a:lnTo>
                  <a:pt x="89932" y="113341"/>
                </a:lnTo>
                <a:lnTo>
                  <a:pt x="86372" y="124881"/>
                </a:lnTo>
                <a:lnTo>
                  <a:pt x="77528" y="136063"/>
                </a:lnTo>
                <a:lnTo>
                  <a:pt x="66793" y="140524"/>
                </a:lnTo>
                <a:lnTo>
                  <a:pt x="51255" y="141960"/>
                </a:lnTo>
                <a:lnTo>
                  <a:pt x="98395" y="141960"/>
                </a:lnTo>
                <a:lnTo>
                  <a:pt x="103655" y="138474"/>
                </a:lnTo>
                <a:lnTo>
                  <a:pt x="112300" y="128754"/>
                </a:lnTo>
                <a:lnTo>
                  <a:pt x="117478" y="117267"/>
                </a:lnTo>
                <a:lnTo>
                  <a:pt x="119186" y="103681"/>
                </a:lnTo>
                <a:lnTo>
                  <a:pt x="116625" y="91254"/>
                </a:lnTo>
                <a:lnTo>
                  <a:pt x="109927" y="81582"/>
                </a:lnTo>
                <a:lnTo>
                  <a:pt x="99123" y="74658"/>
                </a:lnTo>
                <a:lnTo>
                  <a:pt x="84241" y="70474"/>
                </a:lnTo>
                <a:lnTo>
                  <a:pt x="65312" y="69024"/>
                </a:lnTo>
                <a:lnTo>
                  <a:pt x="77999" y="65385"/>
                </a:lnTo>
                <a:lnTo>
                  <a:pt x="89325" y="60176"/>
                </a:lnTo>
                <a:lnTo>
                  <a:pt x="99806" y="52946"/>
                </a:lnTo>
                <a:lnTo>
                  <a:pt x="106893" y="42854"/>
                </a:lnTo>
                <a:lnTo>
                  <a:pt x="109114" y="29293"/>
                </a:lnTo>
                <a:lnTo>
                  <a:pt x="104784" y="17721"/>
                </a:lnTo>
                <a:lnTo>
                  <a:pt x="97940" y="11390"/>
                </a:lnTo>
                <a:close/>
              </a:path>
              <a:path w="119379" h="152400">
                <a:moveTo>
                  <a:pt x="43953" y="0"/>
                </a:moveTo>
                <a:lnTo>
                  <a:pt x="31188" y="2314"/>
                </a:lnTo>
                <a:lnTo>
                  <a:pt x="19376" y="6553"/>
                </a:lnTo>
                <a:lnTo>
                  <a:pt x="8539" y="12894"/>
                </a:lnTo>
                <a:lnTo>
                  <a:pt x="8885" y="23081"/>
                </a:lnTo>
                <a:lnTo>
                  <a:pt x="9004" y="45612"/>
                </a:lnTo>
                <a:lnTo>
                  <a:pt x="19895" y="31034"/>
                </a:lnTo>
                <a:lnTo>
                  <a:pt x="26771" y="20116"/>
                </a:lnTo>
                <a:lnTo>
                  <a:pt x="37963" y="13552"/>
                </a:lnTo>
                <a:lnTo>
                  <a:pt x="53689" y="11390"/>
                </a:lnTo>
                <a:lnTo>
                  <a:pt x="97940" y="11390"/>
                </a:lnTo>
                <a:lnTo>
                  <a:pt x="94408" y="8122"/>
                </a:lnTo>
                <a:lnTo>
                  <a:pt x="86467" y="4320"/>
                </a:lnTo>
                <a:lnTo>
                  <a:pt x="76080" y="1665"/>
                </a:lnTo>
                <a:lnTo>
                  <a:pt x="62243" y="209"/>
                </a:lnTo>
                <a:lnTo>
                  <a:pt x="43953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196668" y="4632014"/>
            <a:ext cx="1086416" cy="28225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10373162" y="4683273"/>
            <a:ext cx="189865" cy="152400"/>
          </a:xfrm>
          <a:custGeom>
            <a:avLst/>
            <a:gdLst/>
            <a:ahLst/>
            <a:cxnLst/>
            <a:rect l="l" t="t" r="r" b="b"/>
            <a:pathLst>
              <a:path w="189865" h="152400">
                <a:moveTo>
                  <a:pt x="64782" y="8991"/>
                </a:moveTo>
                <a:lnTo>
                  <a:pt x="19418" y="8991"/>
                </a:lnTo>
                <a:lnTo>
                  <a:pt x="24041" y="11061"/>
                </a:lnTo>
                <a:lnTo>
                  <a:pt x="25385" y="17839"/>
                </a:lnTo>
                <a:lnTo>
                  <a:pt x="26349" y="104228"/>
                </a:lnTo>
                <a:lnTo>
                  <a:pt x="26187" y="113474"/>
                </a:lnTo>
                <a:lnTo>
                  <a:pt x="25855" y="125877"/>
                </a:lnTo>
                <a:lnTo>
                  <a:pt x="25357" y="139555"/>
                </a:lnTo>
                <a:lnTo>
                  <a:pt x="24803" y="151930"/>
                </a:lnTo>
                <a:lnTo>
                  <a:pt x="37147" y="149656"/>
                </a:lnTo>
                <a:lnTo>
                  <a:pt x="66597" y="124358"/>
                </a:lnTo>
                <a:lnTo>
                  <a:pt x="51625" y="124358"/>
                </a:lnTo>
                <a:lnTo>
                  <a:pt x="52279" y="119723"/>
                </a:lnTo>
                <a:lnTo>
                  <a:pt x="52392" y="118427"/>
                </a:lnTo>
                <a:lnTo>
                  <a:pt x="52704" y="113474"/>
                </a:lnTo>
                <a:lnTo>
                  <a:pt x="52797" y="23060"/>
                </a:lnTo>
                <a:lnTo>
                  <a:pt x="52973" y="17839"/>
                </a:lnTo>
                <a:lnTo>
                  <a:pt x="53047" y="17272"/>
                </a:lnTo>
                <a:lnTo>
                  <a:pt x="54114" y="13169"/>
                </a:lnTo>
                <a:lnTo>
                  <a:pt x="55879" y="11569"/>
                </a:lnTo>
                <a:lnTo>
                  <a:pt x="61772" y="9512"/>
                </a:lnTo>
                <a:lnTo>
                  <a:pt x="64782" y="8991"/>
                </a:lnTo>
                <a:close/>
              </a:path>
              <a:path w="189865" h="152400">
                <a:moveTo>
                  <a:pt x="189280" y="145746"/>
                </a:moveTo>
                <a:lnTo>
                  <a:pt x="150521" y="145746"/>
                </a:lnTo>
                <a:lnTo>
                  <a:pt x="162272" y="145912"/>
                </a:lnTo>
                <a:lnTo>
                  <a:pt x="175194" y="146270"/>
                </a:lnTo>
                <a:lnTo>
                  <a:pt x="189280" y="146824"/>
                </a:lnTo>
                <a:lnTo>
                  <a:pt x="189280" y="145746"/>
                </a:lnTo>
                <a:close/>
              </a:path>
              <a:path w="189865" h="152400">
                <a:moveTo>
                  <a:pt x="189280" y="137820"/>
                </a:moveTo>
                <a:lnTo>
                  <a:pt x="110210" y="137820"/>
                </a:lnTo>
                <a:lnTo>
                  <a:pt x="112441" y="146706"/>
                </a:lnTo>
                <a:lnTo>
                  <a:pt x="124849" y="146162"/>
                </a:lnTo>
                <a:lnTo>
                  <a:pt x="137280" y="145843"/>
                </a:lnTo>
                <a:lnTo>
                  <a:pt x="189280" y="145746"/>
                </a:lnTo>
                <a:lnTo>
                  <a:pt x="189280" y="137820"/>
                </a:lnTo>
                <a:close/>
              </a:path>
              <a:path w="189865" h="152400">
                <a:moveTo>
                  <a:pt x="163703" y="16256"/>
                </a:moveTo>
                <a:lnTo>
                  <a:pt x="138899" y="16256"/>
                </a:lnTo>
                <a:lnTo>
                  <a:pt x="137337" y="21844"/>
                </a:lnTo>
                <a:lnTo>
                  <a:pt x="136575" y="29845"/>
                </a:lnTo>
                <a:lnTo>
                  <a:pt x="136487" y="111111"/>
                </a:lnTo>
                <a:lnTo>
                  <a:pt x="135995" y="124358"/>
                </a:lnTo>
                <a:lnTo>
                  <a:pt x="135910" y="125877"/>
                </a:lnTo>
                <a:lnTo>
                  <a:pt x="134086" y="133946"/>
                </a:lnTo>
                <a:lnTo>
                  <a:pt x="132435" y="136537"/>
                </a:lnTo>
                <a:lnTo>
                  <a:pt x="128193" y="137820"/>
                </a:lnTo>
                <a:lnTo>
                  <a:pt x="173012" y="137820"/>
                </a:lnTo>
                <a:lnTo>
                  <a:pt x="162946" y="66606"/>
                </a:lnTo>
                <a:lnTo>
                  <a:pt x="163069" y="39484"/>
                </a:lnTo>
                <a:lnTo>
                  <a:pt x="163132" y="32905"/>
                </a:lnTo>
                <a:lnTo>
                  <a:pt x="163338" y="23060"/>
                </a:lnTo>
                <a:lnTo>
                  <a:pt x="163587" y="17839"/>
                </a:lnTo>
                <a:lnTo>
                  <a:pt x="163703" y="16256"/>
                </a:lnTo>
                <a:close/>
              </a:path>
              <a:path w="189865" h="152400">
                <a:moveTo>
                  <a:pt x="189280" y="0"/>
                </a:moveTo>
                <a:lnTo>
                  <a:pt x="161897" y="959"/>
                </a:lnTo>
                <a:lnTo>
                  <a:pt x="153502" y="1113"/>
                </a:lnTo>
                <a:lnTo>
                  <a:pt x="143730" y="2943"/>
                </a:lnTo>
                <a:lnTo>
                  <a:pt x="127935" y="11212"/>
                </a:lnTo>
                <a:lnTo>
                  <a:pt x="111973" y="36338"/>
                </a:lnTo>
                <a:lnTo>
                  <a:pt x="106627" y="44668"/>
                </a:lnTo>
                <a:lnTo>
                  <a:pt x="70834" y="98524"/>
                </a:lnTo>
                <a:lnTo>
                  <a:pt x="51625" y="124358"/>
                </a:lnTo>
                <a:lnTo>
                  <a:pt x="66597" y="124358"/>
                </a:lnTo>
                <a:lnTo>
                  <a:pt x="70756" y="118427"/>
                </a:lnTo>
                <a:lnTo>
                  <a:pt x="80213" y="104228"/>
                </a:lnTo>
                <a:lnTo>
                  <a:pt x="114833" y="51257"/>
                </a:lnTo>
                <a:lnTo>
                  <a:pt x="118452" y="45783"/>
                </a:lnTo>
                <a:lnTo>
                  <a:pt x="122808" y="39484"/>
                </a:lnTo>
                <a:lnTo>
                  <a:pt x="131495" y="27305"/>
                </a:lnTo>
                <a:lnTo>
                  <a:pt x="135232" y="21844"/>
                </a:lnTo>
                <a:lnTo>
                  <a:pt x="138899" y="16256"/>
                </a:lnTo>
                <a:lnTo>
                  <a:pt x="163703" y="16256"/>
                </a:lnTo>
                <a:lnTo>
                  <a:pt x="164096" y="11760"/>
                </a:lnTo>
                <a:lnTo>
                  <a:pt x="168960" y="8991"/>
                </a:lnTo>
                <a:lnTo>
                  <a:pt x="189280" y="8991"/>
                </a:lnTo>
                <a:lnTo>
                  <a:pt x="189280" y="0"/>
                </a:lnTo>
                <a:close/>
              </a:path>
              <a:path w="189865" h="152400">
                <a:moveTo>
                  <a:pt x="0" y="0"/>
                </a:moveTo>
                <a:lnTo>
                  <a:pt x="0" y="8991"/>
                </a:lnTo>
                <a:lnTo>
                  <a:pt x="78905" y="8991"/>
                </a:lnTo>
                <a:lnTo>
                  <a:pt x="77362" y="995"/>
                </a:lnTo>
                <a:lnTo>
                  <a:pt x="26380" y="995"/>
                </a:lnTo>
                <a:lnTo>
                  <a:pt x="13780" y="631"/>
                </a:lnTo>
                <a:lnTo>
                  <a:pt x="0" y="0"/>
                </a:lnTo>
                <a:close/>
              </a:path>
              <a:path w="189865" h="152400">
                <a:moveTo>
                  <a:pt x="77184" y="70"/>
                </a:moveTo>
                <a:lnTo>
                  <a:pt x="65042" y="513"/>
                </a:lnTo>
                <a:lnTo>
                  <a:pt x="53073" y="822"/>
                </a:lnTo>
                <a:lnTo>
                  <a:pt x="40458" y="985"/>
                </a:lnTo>
                <a:lnTo>
                  <a:pt x="26380" y="995"/>
                </a:lnTo>
                <a:lnTo>
                  <a:pt x="77362" y="995"/>
                </a:lnTo>
                <a:lnTo>
                  <a:pt x="77184" y="7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0652366" y="4683271"/>
            <a:ext cx="133985" cy="147320"/>
          </a:xfrm>
          <a:custGeom>
            <a:avLst/>
            <a:gdLst/>
            <a:ahLst/>
            <a:cxnLst/>
            <a:rect l="l" t="t" r="r" b="b"/>
            <a:pathLst>
              <a:path w="133984" h="147320">
                <a:moveTo>
                  <a:pt x="81064" y="145757"/>
                </a:moveTo>
                <a:lnTo>
                  <a:pt x="42455" y="145757"/>
                </a:lnTo>
                <a:lnTo>
                  <a:pt x="54683" y="145936"/>
                </a:lnTo>
                <a:lnTo>
                  <a:pt x="67553" y="146291"/>
                </a:lnTo>
                <a:lnTo>
                  <a:pt x="81064" y="146824"/>
                </a:lnTo>
                <a:lnTo>
                  <a:pt x="81064" y="145757"/>
                </a:lnTo>
                <a:close/>
              </a:path>
              <a:path w="133984" h="147320">
                <a:moveTo>
                  <a:pt x="81064" y="137820"/>
                </a:moveTo>
                <a:lnTo>
                  <a:pt x="0" y="137820"/>
                </a:lnTo>
                <a:lnTo>
                  <a:pt x="4106" y="146609"/>
                </a:lnTo>
                <a:lnTo>
                  <a:pt x="15926" y="146121"/>
                </a:lnTo>
                <a:lnTo>
                  <a:pt x="28370" y="145837"/>
                </a:lnTo>
                <a:lnTo>
                  <a:pt x="81064" y="145757"/>
                </a:lnTo>
                <a:lnTo>
                  <a:pt x="81064" y="137820"/>
                </a:lnTo>
                <a:close/>
              </a:path>
              <a:path w="133984" h="147320">
                <a:moveTo>
                  <a:pt x="0" y="0"/>
                </a:moveTo>
                <a:lnTo>
                  <a:pt x="0" y="8991"/>
                </a:lnTo>
                <a:lnTo>
                  <a:pt x="19316" y="8991"/>
                </a:lnTo>
                <a:lnTo>
                  <a:pt x="23914" y="11023"/>
                </a:lnTo>
                <a:lnTo>
                  <a:pt x="26433" y="62816"/>
                </a:lnTo>
                <a:lnTo>
                  <a:pt x="26476" y="85232"/>
                </a:lnTo>
                <a:lnTo>
                  <a:pt x="26320" y="103794"/>
                </a:lnTo>
                <a:lnTo>
                  <a:pt x="19113" y="137820"/>
                </a:lnTo>
                <a:lnTo>
                  <a:pt x="65151" y="137820"/>
                </a:lnTo>
                <a:lnTo>
                  <a:pt x="52920" y="30695"/>
                </a:lnTo>
                <a:lnTo>
                  <a:pt x="53361" y="24345"/>
                </a:lnTo>
                <a:lnTo>
                  <a:pt x="54254" y="14414"/>
                </a:lnTo>
                <a:lnTo>
                  <a:pt x="57127" y="14131"/>
                </a:lnTo>
                <a:lnTo>
                  <a:pt x="70663" y="13068"/>
                </a:lnTo>
                <a:lnTo>
                  <a:pt x="82030" y="12714"/>
                </a:lnTo>
                <a:lnTo>
                  <a:pt x="131555" y="12714"/>
                </a:lnTo>
                <a:lnTo>
                  <a:pt x="131645" y="11976"/>
                </a:lnTo>
                <a:lnTo>
                  <a:pt x="133593" y="2148"/>
                </a:lnTo>
                <a:lnTo>
                  <a:pt x="121699" y="1119"/>
                </a:lnTo>
                <a:lnTo>
                  <a:pt x="120625" y="1092"/>
                </a:lnTo>
                <a:lnTo>
                  <a:pt x="82473" y="1092"/>
                </a:lnTo>
                <a:lnTo>
                  <a:pt x="26518" y="995"/>
                </a:lnTo>
                <a:lnTo>
                  <a:pt x="13927" y="630"/>
                </a:lnTo>
                <a:lnTo>
                  <a:pt x="0" y="0"/>
                </a:lnTo>
                <a:close/>
              </a:path>
              <a:path w="133984" h="147320">
                <a:moveTo>
                  <a:pt x="131555" y="12714"/>
                </a:moveTo>
                <a:lnTo>
                  <a:pt x="82030" y="12714"/>
                </a:lnTo>
                <a:lnTo>
                  <a:pt x="95575" y="13362"/>
                </a:lnTo>
                <a:lnTo>
                  <a:pt x="108125" y="15171"/>
                </a:lnTo>
                <a:lnTo>
                  <a:pt x="119672" y="18135"/>
                </a:lnTo>
                <a:lnTo>
                  <a:pt x="120294" y="22593"/>
                </a:lnTo>
                <a:lnTo>
                  <a:pt x="120662" y="30695"/>
                </a:lnTo>
                <a:lnTo>
                  <a:pt x="120751" y="42481"/>
                </a:lnTo>
                <a:lnTo>
                  <a:pt x="129122" y="39253"/>
                </a:lnTo>
                <a:lnTo>
                  <a:pt x="130143" y="24345"/>
                </a:lnTo>
                <a:lnTo>
                  <a:pt x="131555" y="12714"/>
                </a:lnTo>
                <a:close/>
              </a:path>
              <a:path w="133984" h="147320">
                <a:moveTo>
                  <a:pt x="108204" y="774"/>
                </a:moveTo>
                <a:lnTo>
                  <a:pt x="82473" y="1092"/>
                </a:lnTo>
                <a:lnTo>
                  <a:pt x="120625" y="1092"/>
                </a:lnTo>
                <a:lnTo>
                  <a:pt x="108204" y="77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792499" y="4679550"/>
            <a:ext cx="172720" cy="234950"/>
          </a:xfrm>
          <a:custGeom>
            <a:avLst/>
            <a:gdLst/>
            <a:ahLst/>
            <a:cxnLst/>
            <a:rect l="l" t="t" r="r" b="b"/>
            <a:pathLst>
              <a:path w="172720" h="234950">
                <a:moveTo>
                  <a:pt x="81394" y="233655"/>
                </a:moveTo>
                <a:lnTo>
                  <a:pt x="41713" y="233655"/>
                </a:lnTo>
                <a:lnTo>
                  <a:pt x="52210" y="233821"/>
                </a:lnTo>
                <a:lnTo>
                  <a:pt x="81394" y="234721"/>
                </a:lnTo>
                <a:lnTo>
                  <a:pt x="81394" y="233655"/>
                </a:lnTo>
                <a:close/>
              </a:path>
              <a:path w="172720" h="234950">
                <a:moveTo>
                  <a:pt x="81394" y="226034"/>
                </a:moveTo>
                <a:lnTo>
                  <a:pt x="0" y="226034"/>
                </a:lnTo>
                <a:lnTo>
                  <a:pt x="3991" y="234540"/>
                </a:lnTo>
                <a:lnTo>
                  <a:pt x="17173" y="234040"/>
                </a:lnTo>
                <a:lnTo>
                  <a:pt x="29558" y="233745"/>
                </a:lnTo>
                <a:lnTo>
                  <a:pt x="81394" y="233655"/>
                </a:lnTo>
                <a:lnTo>
                  <a:pt x="81394" y="226034"/>
                </a:lnTo>
                <a:close/>
              </a:path>
              <a:path w="172720" h="234950">
                <a:moveTo>
                  <a:pt x="53581" y="0"/>
                </a:moveTo>
                <a:lnTo>
                  <a:pt x="51930" y="0"/>
                </a:lnTo>
                <a:lnTo>
                  <a:pt x="37386" y="5238"/>
                </a:lnTo>
                <a:lnTo>
                  <a:pt x="25058" y="8397"/>
                </a:lnTo>
                <a:lnTo>
                  <a:pt x="12594" y="10834"/>
                </a:lnTo>
                <a:lnTo>
                  <a:pt x="0" y="12547"/>
                </a:lnTo>
                <a:lnTo>
                  <a:pt x="0" y="22174"/>
                </a:lnTo>
                <a:lnTo>
                  <a:pt x="17983" y="22174"/>
                </a:lnTo>
                <a:lnTo>
                  <a:pt x="21729" y="22872"/>
                </a:lnTo>
                <a:lnTo>
                  <a:pt x="27481" y="183704"/>
                </a:lnTo>
                <a:lnTo>
                  <a:pt x="27398" y="192206"/>
                </a:lnTo>
                <a:lnTo>
                  <a:pt x="19278" y="226034"/>
                </a:lnTo>
                <a:lnTo>
                  <a:pt x="65684" y="226034"/>
                </a:lnTo>
                <a:lnTo>
                  <a:pt x="53862" y="183704"/>
                </a:lnTo>
                <a:lnTo>
                  <a:pt x="53797" y="145262"/>
                </a:lnTo>
                <a:lnTo>
                  <a:pt x="114140" y="145262"/>
                </a:lnTo>
                <a:lnTo>
                  <a:pt x="121450" y="140144"/>
                </a:lnTo>
                <a:lnTo>
                  <a:pt x="125084" y="137515"/>
                </a:lnTo>
                <a:lnTo>
                  <a:pt x="87337" y="137515"/>
                </a:lnTo>
                <a:lnTo>
                  <a:pt x="80213" y="135953"/>
                </a:lnTo>
                <a:lnTo>
                  <a:pt x="67005" y="129755"/>
                </a:lnTo>
                <a:lnTo>
                  <a:pt x="60401" y="124498"/>
                </a:lnTo>
                <a:lnTo>
                  <a:pt x="53797" y="117055"/>
                </a:lnTo>
                <a:lnTo>
                  <a:pt x="53823" y="55965"/>
                </a:lnTo>
                <a:lnTo>
                  <a:pt x="54254" y="48996"/>
                </a:lnTo>
                <a:lnTo>
                  <a:pt x="56426" y="42481"/>
                </a:lnTo>
                <a:lnTo>
                  <a:pt x="59270" y="38430"/>
                </a:lnTo>
                <a:lnTo>
                  <a:pt x="65983" y="31775"/>
                </a:lnTo>
                <a:lnTo>
                  <a:pt x="53797" y="31775"/>
                </a:lnTo>
                <a:lnTo>
                  <a:pt x="53972" y="19989"/>
                </a:lnTo>
                <a:lnTo>
                  <a:pt x="54303" y="8397"/>
                </a:lnTo>
                <a:lnTo>
                  <a:pt x="54419" y="1447"/>
                </a:lnTo>
                <a:lnTo>
                  <a:pt x="53581" y="0"/>
                </a:lnTo>
                <a:close/>
              </a:path>
              <a:path w="172720" h="234950">
                <a:moveTo>
                  <a:pt x="114140" y="145262"/>
                </a:moveTo>
                <a:lnTo>
                  <a:pt x="53797" y="145262"/>
                </a:lnTo>
                <a:lnTo>
                  <a:pt x="59677" y="147954"/>
                </a:lnTo>
                <a:lnTo>
                  <a:pt x="65303" y="149999"/>
                </a:lnTo>
                <a:lnTo>
                  <a:pt x="76047" y="152780"/>
                </a:lnTo>
                <a:lnTo>
                  <a:pt x="81140" y="153479"/>
                </a:lnTo>
                <a:lnTo>
                  <a:pt x="92189" y="153479"/>
                </a:lnTo>
                <a:lnTo>
                  <a:pt x="97688" y="152628"/>
                </a:lnTo>
                <a:lnTo>
                  <a:pt x="107289" y="149212"/>
                </a:lnTo>
                <a:lnTo>
                  <a:pt x="113614" y="145630"/>
                </a:lnTo>
                <a:lnTo>
                  <a:pt x="114140" y="145262"/>
                </a:lnTo>
                <a:close/>
              </a:path>
              <a:path w="172720" h="234950">
                <a:moveTo>
                  <a:pt x="156119" y="19989"/>
                </a:moveTo>
                <a:lnTo>
                  <a:pt x="91249" y="19989"/>
                </a:lnTo>
                <a:lnTo>
                  <a:pt x="99613" y="20038"/>
                </a:lnTo>
                <a:lnTo>
                  <a:pt x="111485" y="22207"/>
                </a:lnTo>
                <a:lnTo>
                  <a:pt x="140294" y="47765"/>
                </a:lnTo>
                <a:lnTo>
                  <a:pt x="144715" y="86503"/>
                </a:lnTo>
                <a:lnTo>
                  <a:pt x="142080" y="98606"/>
                </a:lnTo>
                <a:lnTo>
                  <a:pt x="120474" y="130687"/>
                </a:lnTo>
                <a:lnTo>
                  <a:pt x="94957" y="137515"/>
                </a:lnTo>
                <a:lnTo>
                  <a:pt x="125084" y="137515"/>
                </a:lnTo>
                <a:lnTo>
                  <a:pt x="127647" y="135661"/>
                </a:lnTo>
                <a:lnTo>
                  <a:pt x="138696" y="128727"/>
                </a:lnTo>
                <a:lnTo>
                  <a:pt x="144995" y="124650"/>
                </a:lnTo>
                <a:lnTo>
                  <a:pt x="169885" y="82940"/>
                </a:lnTo>
                <a:lnTo>
                  <a:pt x="172248" y="56787"/>
                </a:lnTo>
                <a:lnTo>
                  <a:pt x="170446" y="45234"/>
                </a:lnTo>
                <a:lnTo>
                  <a:pt x="166160" y="34100"/>
                </a:lnTo>
                <a:lnTo>
                  <a:pt x="158871" y="22945"/>
                </a:lnTo>
                <a:lnTo>
                  <a:pt x="156119" y="19989"/>
                </a:lnTo>
                <a:close/>
              </a:path>
              <a:path w="172720" h="234950">
                <a:moveTo>
                  <a:pt x="110769" y="469"/>
                </a:moveTo>
                <a:lnTo>
                  <a:pt x="102628" y="469"/>
                </a:lnTo>
                <a:lnTo>
                  <a:pt x="95491" y="1447"/>
                </a:lnTo>
                <a:lnTo>
                  <a:pt x="85585" y="4648"/>
                </a:lnTo>
                <a:lnTo>
                  <a:pt x="80949" y="7708"/>
                </a:lnTo>
                <a:lnTo>
                  <a:pt x="53797" y="31775"/>
                </a:lnTo>
                <a:lnTo>
                  <a:pt x="65983" y="31775"/>
                </a:lnTo>
                <a:lnTo>
                  <a:pt x="68135" y="29641"/>
                </a:lnTo>
                <a:lnTo>
                  <a:pt x="73317" y="26200"/>
                </a:lnTo>
                <a:lnTo>
                  <a:pt x="85191" y="21234"/>
                </a:lnTo>
                <a:lnTo>
                  <a:pt x="91249" y="19989"/>
                </a:lnTo>
                <a:lnTo>
                  <a:pt x="156119" y="19989"/>
                </a:lnTo>
                <a:lnTo>
                  <a:pt x="148059" y="11330"/>
                </a:lnTo>
                <a:lnTo>
                  <a:pt x="137123" y="5298"/>
                </a:lnTo>
                <a:lnTo>
                  <a:pt x="124691" y="1677"/>
                </a:lnTo>
                <a:lnTo>
                  <a:pt x="110769" y="46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988153" y="4680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1154187" y="4680144"/>
            <a:ext cx="119380" cy="152400"/>
          </a:xfrm>
          <a:custGeom>
            <a:avLst/>
            <a:gdLst/>
            <a:ahLst/>
            <a:cxnLst/>
            <a:rect l="l" t="t" r="r" b="b"/>
            <a:pathLst>
              <a:path w="119379" h="152400">
                <a:moveTo>
                  <a:pt x="2946" y="124822"/>
                </a:moveTo>
                <a:lnTo>
                  <a:pt x="38062" y="150866"/>
                </a:lnTo>
                <a:lnTo>
                  <a:pt x="69114" y="152388"/>
                </a:lnTo>
                <a:lnTo>
                  <a:pt x="82007" y="149821"/>
                </a:lnTo>
                <a:lnTo>
                  <a:pt x="93482" y="145216"/>
                </a:lnTo>
                <a:lnTo>
                  <a:pt x="98395" y="141960"/>
                </a:lnTo>
                <a:lnTo>
                  <a:pt x="51255" y="141960"/>
                </a:lnTo>
                <a:lnTo>
                  <a:pt x="39534" y="140504"/>
                </a:lnTo>
                <a:lnTo>
                  <a:pt x="27576" y="137163"/>
                </a:lnTo>
                <a:lnTo>
                  <a:pt x="15380" y="131937"/>
                </a:lnTo>
                <a:lnTo>
                  <a:pt x="2946" y="124822"/>
                </a:lnTo>
                <a:close/>
              </a:path>
              <a:path w="119379" h="152400">
                <a:moveTo>
                  <a:pt x="97940" y="11390"/>
                </a:moveTo>
                <a:lnTo>
                  <a:pt x="53689" y="11390"/>
                </a:lnTo>
                <a:lnTo>
                  <a:pt x="65717" y="13901"/>
                </a:lnTo>
                <a:lnTo>
                  <a:pt x="77080" y="21488"/>
                </a:lnTo>
                <a:lnTo>
                  <a:pt x="80432" y="31034"/>
                </a:lnTo>
                <a:lnTo>
                  <a:pt x="80045" y="48741"/>
                </a:lnTo>
                <a:lnTo>
                  <a:pt x="72635" y="58194"/>
                </a:lnTo>
                <a:lnTo>
                  <a:pt x="59910" y="63864"/>
                </a:lnTo>
                <a:lnTo>
                  <a:pt x="41871" y="65754"/>
                </a:lnTo>
                <a:lnTo>
                  <a:pt x="36741" y="65754"/>
                </a:lnTo>
                <a:lnTo>
                  <a:pt x="36741" y="75368"/>
                </a:lnTo>
                <a:lnTo>
                  <a:pt x="83374" y="86961"/>
                </a:lnTo>
                <a:lnTo>
                  <a:pt x="89932" y="113341"/>
                </a:lnTo>
                <a:lnTo>
                  <a:pt x="86372" y="124881"/>
                </a:lnTo>
                <a:lnTo>
                  <a:pt x="77528" y="136063"/>
                </a:lnTo>
                <a:lnTo>
                  <a:pt x="66793" y="140524"/>
                </a:lnTo>
                <a:lnTo>
                  <a:pt x="51255" y="141960"/>
                </a:lnTo>
                <a:lnTo>
                  <a:pt x="98395" y="141960"/>
                </a:lnTo>
                <a:lnTo>
                  <a:pt x="103655" y="138474"/>
                </a:lnTo>
                <a:lnTo>
                  <a:pt x="112300" y="128754"/>
                </a:lnTo>
                <a:lnTo>
                  <a:pt x="117478" y="117267"/>
                </a:lnTo>
                <a:lnTo>
                  <a:pt x="119186" y="103681"/>
                </a:lnTo>
                <a:lnTo>
                  <a:pt x="116625" y="91254"/>
                </a:lnTo>
                <a:lnTo>
                  <a:pt x="109927" y="81582"/>
                </a:lnTo>
                <a:lnTo>
                  <a:pt x="99123" y="74658"/>
                </a:lnTo>
                <a:lnTo>
                  <a:pt x="84241" y="70474"/>
                </a:lnTo>
                <a:lnTo>
                  <a:pt x="65312" y="69024"/>
                </a:lnTo>
                <a:lnTo>
                  <a:pt x="77999" y="65385"/>
                </a:lnTo>
                <a:lnTo>
                  <a:pt x="89325" y="60176"/>
                </a:lnTo>
                <a:lnTo>
                  <a:pt x="99806" y="52946"/>
                </a:lnTo>
                <a:lnTo>
                  <a:pt x="106893" y="42854"/>
                </a:lnTo>
                <a:lnTo>
                  <a:pt x="109114" y="29293"/>
                </a:lnTo>
                <a:lnTo>
                  <a:pt x="104784" y="17721"/>
                </a:lnTo>
                <a:lnTo>
                  <a:pt x="97940" y="11390"/>
                </a:lnTo>
                <a:close/>
              </a:path>
              <a:path w="119379" h="152400">
                <a:moveTo>
                  <a:pt x="43953" y="0"/>
                </a:moveTo>
                <a:lnTo>
                  <a:pt x="31188" y="2314"/>
                </a:lnTo>
                <a:lnTo>
                  <a:pt x="19376" y="6553"/>
                </a:lnTo>
                <a:lnTo>
                  <a:pt x="8539" y="12894"/>
                </a:lnTo>
                <a:lnTo>
                  <a:pt x="8885" y="23081"/>
                </a:lnTo>
                <a:lnTo>
                  <a:pt x="9004" y="45612"/>
                </a:lnTo>
                <a:lnTo>
                  <a:pt x="19895" y="31034"/>
                </a:lnTo>
                <a:lnTo>
                  <a:pt x="26771" y="20116"/>
                </a:lnTo>
                <a:lnTo>
                  <a:pt x="37963" y="13552"/>
                </a:lnTo>
                <a:lnTo>
                  <a:pt x="53689" y="11390"/>
                </a:lnTo>
                <a:lnTo>
                  <a:pt x="97940" y="11390"/>
                </a:lnTo>
                <a:lnTo>
                  <a:pt x="94408" y="8122"/>
                </a:lnTo>
                <a:lnTo>
                  <a:pt x="86467" y="4320"/>
                </a:lnTo>
                <a:lnTo>
                  <a:pt x="76080" y="1665"/>
                </a:lnTo>
                <a:lnTo>
                  <a:pt x="62243" y="209"/>
                </a:lnTo>
                <a:lnTo>
                  <a:pt x="43953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1302089" y="47969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3202" y="0"/>
                </a:moveTo>
                <a:lnTo>
                  <a:pt x="13131" y="0"/>
                </a:lnTo>
                <a:lnTo>
                  <a:pt x="8826" y="1765"/>
                </a:lnTo>
                <a:lnTo>
                  <a:pt x="1765" y="8788"/>
                </a:lnTo>
                <a:lnTo>
                  <a:pt x="0" y="13081"/>
                </a:lnTo>
                <a:lnTo>
                  <a:pt x="0" y="23101"/>
                </a:lnTo>
                <a:lnTo>
                  <a:pt x="1765" y="27368"/>
                </a:lnTo>
                <a:lnTo>
                  <a:pt x="8826" y="34505"/>
                </a:lnTo>
                <a:lnTo>
                  <a:pt x="13131" y="36283"/>
                </a:lnTo>
                <a:lnTo>
                  <a:pt x="23202" y="36283"/>
                </a:lnTo>
                <a:lnTo>
                  <a:pt x="27457" y="34505"/>
                </a:lnTo>
                <a:lnTo>
                  <a:pt x="34505" y="27368"/>
                </a:lnTo>
                <a:lnTo>
                  <a:pt x="36271" y="23101"/>
                </a:lnTo>
                <a:lnTo>
                  <a:pt x="36271" y="13081"/>
                </a:lnTo>
                <a:lnTo>
                  <a:pt x="34505" y="8788"/>
                </a:lnTo>
                <a:lnTo>
                  <a:pt x="27457" y="1765"/>
                </a:lnTo>
                <a:lnTo>
                  <a:pt x="23202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1381464" y="47969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3202" y="0"/>
                </a:moveTo>
                <a:lnTo>
                  <a:pt x="13131" y="0"/>
                </a:lnTo>
                <a:lnTo>
                  <a:pt x="8826" y="1765"/>
                </a:lnTo>
                <a:lnTo>
                  <a:pt x="1765" y="8788"/>
                </a:lnTo>
                <a:lnTo>
                  <a:pt x="0" y="13081"/>
                </a:lnTo>
                <a:lnTo>
                  <a:pt x="0" y="23101"/>
                </a:lnTo>
                <a:lnTo>
                  <a:pt x="1765" y="27368"/>
                </a:lnTo>
                <a:lnTo>
                  <a:pt x="8826" y="34505"/>
                </a:lnTo>
                <a:lnTo>
                  <a:pt x="13131" y="36283"/>
                </a:lnTo>
                <a:lnTo>
                  <a:pt x="23202" y="36283"/>
                </a:lnTo>
                <a:lnTo>
                  <a:pt x="27457" y="34505"/>
                </a:lnTo>
                <a:lnTo>
                  <a:pt x="34505" y="27368"/>
                </a:lnTo>
                <a:lnTo>
                  <a:pt x="36271" y="23101"/>
                </a:lnTo>
                <a:lnTo>
                  <a:pt x="36271" y="13081"/>
                </a:lnTo>
                <a:lnTo>
                  <a:pt x="34505" y="8788"/>
                </a:lnTo>
                <a:lnTo>
                  <a:pt x="27457" y="1765"/>
                </a:lnTo>
                <a:lnTo>
                  <a:pt x="23202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1460839" y="47969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3202" y="0"/>
                </a:moveTo>
                <a:lnTo>
                  <a:pt x="13131" y="0"/>
                </a:lnTo>
                <a:lnTo>
                  <a:pt x="8826" y="1765"/>
                </a:lnTo>
                <a:lnTo>
                  <a:pt x="1765" y="8788"/>
                </a:lnTo>
                <a:lnTo>
                  <a:pt x="0" y="13081"/>
                </a:lnTo>
                <a:lnTo>
                  <a:pt x="0" y="23101"/>
                </a:lnTo>
                <a:lnTo>
                  <a:pt x="1765" y="27368"/>
                </a:lnTo>
                <a:lnTo>
                  <a:pt x="8826" y="34505"/>
                </a:lnTo>
                <a:lnTo>
                  <a:pt x="13131" y="36283"/>
                </a:lnTo>
                <a:lnTo>
                  <a:pt x="23202" y="36283"/>
                </a:lnTo>
                <a:lnTo>
                  <a:pt x="27457" y="34505"/>
                </a:lnTo>
                <a:lnTo>
                  <a:pt x="34505" y="27368"/>
                </a:lnTo>
                <a:lnTo>
                  <a:pt x="36271" y="23101"/>
                </a:lnTo>
                <a:lnTo>
                  <a:pt x="36271" y="13081"/>
                </a:lnTo>
                <a:lnTo>
                  <a:pt x="34505" y="8788"/>
                </a:lnTo>
                <a:lnTo>
                  <a:pt x="27457" y="1765"/>
                </a:lnTo>
                <a:lnTo>
                  <a:pt x="23202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193709" y="4990015"/>
            <a:ext cx="172720" cy="221615"/>
          </a:xfrm>
          <a:custGeom>
            <a:avLst/>
            <a:gdLst/>
            <a:ahLst/>
            <a:cxnLst/>
            <a:rect l="l" t="t" r="r" b="b"/>
            <a:pathLst>
              <a:path w="172720" h="221614">
                <a:moveTo>
                  <a:pt x="12865" y="469"/>
                </a:moveTo>
                <a:lnTo>
                  <a:pt x="0" y="469"/>
                </a:lnTo>
                <a:lnTo>
                  <a:pt x="0" y="10236"/>
                </a:lnTo>
                <a:lnTo>
                  <a:pt x="19329" y="10236"/>
                </a:lnTo>
                <a:lnTo>
                  <a:pt x="24866" y="12242"/>
                </a:lnTo>
                <a:lnTo>
                  <a:pt x="29831" y="167906"/>
                </a:lnTo>
                <a:lnTo>
                  <a:pt x="29735" y="175214"/>
                </a:lnTo>
                <a:lnTo>
                  <a:pt x="15354" y="214096"/>
                </a:lnTo>
                <a:lnTo>
                  <a:pt x="15354" y="221081"/>
                </a:lnTo>
                <a:lnTo>
                  <a:pt x="28219" y="220611"/>
                </a:lnTo>
                <a:lnTo>
                  <a:pt x="35763" y="220192"/>
                </a:lnTo>
                <a:lnTo>
                  <a:pt x="42113" y="219989"/>
                </a:lnTo>
                <a:lnTo>
                  <a:pt x="100896" y="219989"/>
                </a:lnTo>
                <a:lnTo>
                  <a:pt x="104622" y="219611"/>
                </a:lnTo>
                <a:lnTo>
                  <a:pt x="117123" y="216701"/>
                </a:lnTo>
                <a:lnTo>
                  <a:pt x="128860" y="212177"/>
                </a:lnTo>
                <a:lnTo>
                  <a:pt x="136778" y="207733"/>
                </a:lnTo>
                <a:lnTo>
                  <a:pt x="76644" y="207733"/>
                </a:lnTo>
                <a:lnTo>
                  <a:pt x="68681" y="207010"/>
                </a:lnTo>
                <a:lnTo>
                  <a:pt x="59067" y="205574"/>
                </a:lnTo>
                <a:lnTo>
                  <a:pt x="59474" y="201853"/>
                </a:lnTo>
                <a:lnTo>
                  <a:pt x="59679" y="198755"/>
                </a:lnTo>
                <a:lnTo>
                  <a:pt x="59602" y="189238"/>
                </a:lnTo>
                <a:lnTo>
                  <a:pt x="59508" y="186315"/>
                </a:lnTo>
                <a:lnTo>
                  <a:pt x="59232" y="179679"/>
                </a:lnTo>
                <a:lnTo>
                  <a:pt x="59133" y="167906"/>
                </a:lnTo>
                <a:lnTo>
                  <a:pt x="59067" y="105117"/>
                </a:lnTo>
                <a:lnTo>
                  <a:pt x="65684" y="104787"/>
                </a:lnTo>
                <a:lnTo>
                  <a:pt x="71628" y="104648"/>
                </a:lnTo>
                <a:lnTo>
                  <a:pt x="147235" y="104648"/>
                </a:lnTo>
                <a:lnTo>
                  <a:pt x="139370" y="101320"/>
                </a:lnTo>
                <a:lnTo>
                  <a:pt x="126135" y="98118"/>
                </a:lnTo>
                <a:lnTo>
                  <a:pt x="110540" y="96316"/>
                </a:lnTo>
                <a:lnTo>
                  <a:pt x="114145" y="95129"/>
                </a:lnTo>
                <a:lnTo>
                  <a:pt x="121011" y="92392"/>
                </a:lnTo>
                <a:lnTo>
                  <a:pt x="68986" y="92392"/>
                </a:lnTo>
                <a:lnTo>
                  <a:pt x="64236" y="92240"/>
                </a:lnTo>
                <a:lnTo>
                  <a:pt x="59067" y="91935"/>
                </a:lnTo>
                <a:lnTo>
                  <a:pt x="59135" y="60147"/>
                </a:lnTo>
                <a:lnTo>
                  <a:pt x="59295" y="48544"/>
                </a:lnTo>
                <a:lnTo>
                  <a:pt x="87726" y="13075"/>
                </a:lnTo>
                <a:lnTo>
                  <a:pt x="149226" y="13075"/>
                </a:lnTo>
                <a:lnTo>
                  <a:pt x="143849" y="8097"/>
                </a:lnTo>
                <a:lnTo>
                  <a:pt x="133797" y="3598"/>
                </a:lnTo>
                <a:lnTo>
                  <a:pt x="124249" y="1562"/>
                </a:lnTo>
                <a:lnTo>
                  <a:pt x="40411" y="1562"/>
                </a:lnTo>
                <a:lnTo>
                  <a:pt x="34569" y="1371"/>
                </a:lnTo>
                <a:lnTo>
                  <a:pt x="12865" y="469"/>
                </a:lnTo>
                <a:close/>
              </a:path>
              <a:path w="172720" h="221614">
                <a:moveTo>
                  <a:pt x="100896" y="219989"/>
                </a:moveTo>
                <a:lnTo>
                  <a:pt x="42113" y="219989"/>
                </a:lnTo>
                <a:lnTo>
                  <a:pt x="47958" y="219990"/>
                </a:lnTo>
                <a:lnTo>
                  <a:pt x="59595" y="220175"/>
                </a:lnTo>
                <a:lnTo>
                  <a:pt x="73494" y="220700"/>
                </a:lnTo>
                <a:lnTo>
                  <a:pt x="91292" y="220963"/>
                </a:lnTo>
                <a:lnTo>
                  <a:pt x="100896" y="219989"/>
                </a:lnTo>
                <a:close/>
              </a:path>
              <a:path w="172720" h="221614">
                <a:moveTo>
                  <a:pt x="147235" y="104648"/>
                </a:moveTo>
                <a:lnTo>
                  <a:pt x="71628" y="104648"/>
                </a:lnTo>
                <a:lnTo>
                  <a:pt x="77709" y="104649"/>
                </a:lnTo>
                <a:lnTo>
                  <a:pt x="93317" y="105245"/>
                </a:lnTo>
                <a:lnTo>
                  <a:pt x="129501" y="118364"/>
                </a:lnTo>
                <a:lnTo>
                  <a:pt x="139897" y="163480"/>
                </a:lnTo>
                <a:lnTo>
                  <a:pt x="136696" y="175214"/>
                </a:lnTo>
                <a:lnTo>
                  <a:pt x="109991" y="203069"/>
                </a:lnTo>
                <a:lnTo>
                  <a:pt x="82943" y="207733"/>
                </a:lnTo>
                <a:lnTo>
                  <a:pt x="136778" y="207733"/>
                </a:lnTo>
                <a:lnTo>
                  <a:pt x="164987" y="179325"/>
                </a:lnTo>
                <a:lnTo>
                  <a:pt x="172582" y="138892"/>
                </a:lnTo>
                <a:lnTo>
                  <a:pt x="169106" y="127860"/>
                </a:lnTo>
                <a:lnTo>
                  <a:pt x="161964" y="117083"/>
                </a:lnTo>
                <a:lnTo>
                  <a:pt x="150252" y="105924"/>
                </a:lnTo>
                <a:lnTo>
                  <a:pt x="147235" y="104648"/>
                </a:lnTo>
                <a:close/>
              </a:path>
              <a:path w="172720" h="221614">
                <a:moveTo>
                  <a:pt x="149226" y="13075"/>
                </a:moveTo>
                <a:lnTo>
                  <a:pt x="87726" y="13075"/>
                </a:lnTo>
                <a:lnTo>
                  <a:pt x="101098" y="14632"/>
                </a:lnTo>
                <a:lnTo>
                  <a:pt x="112715" y="18767"/>
                </a:lnTo>
                <a:lnTo>
                  <a:pt x="123186" y="26094"/>
                </a:lnTo>
                <a:lnTo>
                  <a:pt x="128920" y="36829"/>
                </a:lnTo>
                <a:lnTo>
                  <a:pt x="130823" y="51132"/>
                </a:lnTo>
                <a:lnTo>
                  <a:pt x="128965" y="63414"/>
                </a:lnTo>
                <a:lnTo>
                  <a:pt x="89176" y="91543"/>
                </a:lnTo>
                <a:lnTo>
                  <a:pt x="73329" y="92392"/>
                </a:lnTo>
                <a:lnTo>
                  <a:pt x="121011" y="92392"/>
                </a:lnTo>
                <a:lnTo>
                  <a:pt x="155964" y="66535"/>
                </a:lnTo>
                <a:lnTo>
                  <a:pt x="162302" y="41475"/>
                </a:lnTo>
                <a:lnTo>
                  <a:pt x="160156" y="28659"/>
                </a:lnTo>
                <a:lnTo>
                  <a:pt x="154130" y="17617"/>
                </a:lnTo>
                <a:lnTo>
                  <a:pt x="149226" y="13075"/>
                </a:lnTo>
                <a:close/>
              </a:path>
              <a:path w="172720" h="221614">
                <a:moveTo>
                  <a:pt x="105892" y="0"/>
                </a:moveTo>
                <a:lnTo>
                  <a:pt x="53136" y="1454"/>
                </a:lnTo>
                <a:lnTo>
                  <a:pt x="40411" y="1562"/>
                </a:lnTo>
                <a:lnTo>
                  <a:pt x="124249" y="1562"/>
                </a:lnTo>
                <a:lnTo>
                  <a:pt x="121143" y="899"/>
                </a:lnTo>
                <a:lnTo>
                  <a:pt x="105892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6461790" y="5063917"/>
            <a:ext cx="144780" cy="147320"/>
          </a:xfrm>
          <a:custGeom>
            <a:avLst/>
            <a:gdLst/>
            <a:ahLst/>
            <a:cxnLst/>
            <a:rect l="l" t="t" r="r" b="b"/>
            <a:pathLst>
              <a:path w="144779" h="147320">
                <a:moveTo>
                  <a:pt x="111891" y="146093"/>
                </a:moveTo>
                <a:lnTo>
                  <a:pt x="73150" y="146093"/>
                </a:lnTo>
                <a:lnTo>
                  <a:pt x="84903" y="146262"/>
                </a:lnTo>
                <a:lnTo>
                  <a:pt x="97818" y="146622"/>
                </a:lnTo>
                <a:lnTo>
                  <a:pt x="111891" y="147172"/>
                </a:lnTo>
                <a:lnTo>
                  <a:pt x="111891" y="146093"/>
                </a:lnTo>
                <a:close/>
              </a:path>
              <a:path w="144779" h="147320">
                <a:moveTo>
                  <a:pt x="111891" y="138168"/>
                </a:moveTo>
                <a:lnTo>
                  <a:pt x="32999" y="138168"/>
                </a:lnTo>
                <a:lnTo>
                  <a:pt x="35071" y="147063"/>
                </a:lnTo>
                <a:lnTo>
                  <a:pt x="47490" y="146519"/>
                </a:lnTo>
                <a:lnTo>
                  <a:pt x="59923" y="146194"/>
                </a:lnTo>
                <a:lnTo>
                  <a:pt x="111891" y="146093"/>
                </a:lnTo>
                <a:lnTo>
                  <a:pt x="111891" y="138168"/>
                </a:lnTo>
                <a:close/>
              </a:path>
              <a:path w="144779" h="147320">
                <a:moveTo>
                  <a:pt x="143873" y="12285"/>
                </a:moveTo>
                <a:lnTo>
                  <a:pt x="50042" y="12285"/>
                </a:lnTo>
                <a:lnTo>
                  <a:pt x="58334" y="17507"/>
                </a:lnTo>
                <a:lnTo>
                  <a:pt x="58846" y="27649"/>
                </a:lnTo>
                <a:lnTo>
                  <a:pt x="59163" y="38333"/>
                </a:lnTo>
                <a:lnTo>
                  <a:pt x="59277" y="44276"/>
                </a:lnTo>
                <a:lnTo>
                  <a:pt x="59431" y="54375"/>
                </a:lnTo>
                <a:lnTo>
                  <a:pt x="59504" y="123436"/>
                </a:lnTo>
                <a:lnTo>
                  <a:pt x="58653" y="131589"/>
                </a:lnTo>
                <a:lnTo>
                  <a:pt x="56938" y="134218"/>
                </a:lnTo>
                <a:lnTo>
                  <a:pt x="55249" y="136859"/>
                </a:lnTo>
                <a:lnTo>
                  <a:pt x="50982" y="138168"/>
                </a:lnTo>
                <a:lnTo>
                  <a:pt x="95940" y="138168"/>
                </a:lnTo>
                <a:lnTo>
                  <a:pt x="92371" y="137482"/>
                </a:lnTo>
                <a:lnTo>
                  <a:pt x="88041" y="134688"/>
                </a:lnTo>
                <a:lnTo>
                  <a:pt x="86733" y="132897"/>
                </a:lnTo>
                <a:lnTo>
                  <a:pt x="85920" y="128554"/>
                </a:lnTo>
                <a:lnTo>
                  <a:pt x="85779" y="123436"/>
                </a:lnTo>
                <a:lnTo>
                  <a:pt x="85704" y="70959"/>
                </a:lnTo>
                <a:lnTo>
                  <a:pt x="86174" y="44276"/>
                </a:lnTo>
                <a:lnTo>
                  <a:pt x="86293" y="22421"/>
                </a:lnTo>
                <a:lnTo>
                  <a:pt x="86479" y="18711"/>
                </a:lnTo>
                <a:lnTo>
                  <a:pt x="93499" y="12305"/>
                </a:lnTo>
                <a:lnTo>
                  <a:pt x="143874" y="12305"/>
                </a:lnTo>
                <a:close/>
              </a:path>
              <a:path w="144779" h="147320">
                <a:moveTo>
                  <a:pt x="143335" y="0"/>
                </a:moveTo>
                <a:lnTo>
                  <a:pt x="127424" y="718"/>
                </a:lnTo>
                <a:lnTo>
                  <a:pt x="114944" y="1146"/>
                </a:lnTo>
                <a:lnTo>
                  <a:pt x="105897" y="1287"/>
                </a:lnTo>
                <a:lnTo>
                  <a:pt x="38298" y="1287"/>
                </a:lnTo>
                <a:lnTo>
                  <a:pt x="30152" y="1488"/>
                </a:lnTo>
                <a:lnTo>
                  <a:pt x="17329" y="3179"/>
                </a:lnTo>
                <a:lnTo>
                  <a:pt x="0" y="7906"/>
                </a:lnTo>
                <a:lnTo>
                  <a:pt x="793" y="22421"/>
                </a:lnTo>
                <a:lnTo>
                  <a:pt x="883" y="25193"/>
                </a:lnTo>
                <a:lnTo>
                  <a:pt x="1005" y="34686"/>
                </a:lnTo>
                <a:lnTo>
                  <a:pt x="895" y="39938"/>
                </a:lnTo>
                <a:lnTo>
                  <a:pt x="754" y="43616"/>
                </a:lnTo>
                <a:lnTo>
                  <a:pt x="11599" y="43616"/>
                </a:lnTo>
                <a:lnTo>
                  <a:pt x="50042" y="12285"/>
                </a:lnTo>
                <a:lnTo>
                  <a:pt x="143873" y="12285"/>
                </a:lnTo>
                <a:lnTo>
                  <a:pt x="143392" y="1287"/>
                </a:lnTo>
                <a:lnTo>
                  <a:pt x="105897" y="1287"/>
                </a:lnTo>
                <a:lnTo>
                  <a:pt x="143392" y="1285"/>
                </a:lnTo>
                <a:lnTo>
                  <a:pt x="143335" y="0"/>
                </a:lnTo>
                <a:close/>
              </a:path>
              <a:path w="144779" h="147320">
                <a:moveTo>
                  <a:pt x="143874" y="12305"/>
                </a:moveTo>
                <a:lnTo>
                  <a:pt x="93499" y="12305"/>
                </a:lnTo>
                <a:lnTo>
                  <a:pt x="111019" y="12720"/>
                </a:lnTo>
                <a:lnTo>
                  <a:pt x="122742" y="13811"/>
                </a:lnTo>
                <a:lnTo>
                  <a:pt x="128851" y="15765"/>
                </a:lnTo>
                <a:lnTo>
                  <a:pt x="131566" y="25193"/>
                </a:lnTo>
                <a:lnTo>
                  <a:pt x="133456" y="43616"/>
                </a:lnTo>
                <a:lnTo>
                  <a:pt x="144302" y="43616"/>
                </a:lnTo>
                <a:lnTo>
                  <a:pt x="144160" y="39938"/>
                </a:lnTo>
                <a:lnTo>
                  <a:pt x="144086" y="17151"/>
                </a:lnTo>
                <a:lnTo>
                  <a:pt x="143874" y="12305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619442" y="5061381"/>
            <a:ext cx="133985" cy="153035"/>
          </a:xfrm>
          <a:custGeom>
            <a:avLst/>
            <a:gdLst/>
            <a:ahLst/>
            <a:cxnLst/>
            <a:rect l="l" t="t" r="r" b="b"/>
            <a:pathLst>
              <a:path w="133984" h="153035">
                <a:moveTo>
                  <a:pt x="69616" y="0"/>
                </a:moveTo>
                <a:lnTo>
                  <a:pt x="32581" y="13192"/>
                </a:lnTo>
                <a:lnTo>
                  <a:pt x="6907" y="41736"/>
                </a:lnTo>
                <a:lnTo>
                  <a:pt x="0" y="80232"/>
                </a:lnTo>
                <a:lnTo>
                  <a:pt x="955" y="92996"/>
                </a:lnTo>
                <a:lnTo>
                  <a:pt x="25445" y="138462"/>
                </a:lnTo>
                <a:lnTo>
                  <a:pt x="75705" y="152657"/>
                </a:lnTo>
                <a:lnTo>
                  <a:pt x="87710" y="151283"/>
                </a:lnTo>
                <a:lnTo>
                  <a:pt x="101301" y="148166"/>
                </a:lnTo>
                <a:lnTo>
                  <a:pt x="113118" y="143772"/>
                </a:lnTo>
                <a:lnTo>
                  <a:pt x="124629" y="137922"/>
                </a:lnTo>
                <a:lnTo>
                  <a:pt x="125338" y="136063"/>
                </a:lnTo>
                <a:lnTo>
                  <a:pt x="89745" y="136063"/>
                </a:lnTo>
                <a:lnTo>
                  <a:pt x="72743" y="135750"/>
                </a:lnTo>
                <a:lnTo>
                  <a:pt x="39363" y="113311"/>
                </a:lnTo>
                <a:lnTo>
                  <a:pt x="29608" y="74676"/>
                </a:lnTo>
                <a:lnTo>
                  <a:pt x="78020" y="74638"/>
                </a:lnTo>
                <a:lnTo>
                  <a:pt x="92063" y="74424"/>
                </a:lnTo>
                <a:lnTo>
                  <a:pt x="133786" y="70180"/>
                </a:lnTo>
                <a:lnTo>
                  <a:pt x="133671" y="64135"/>
                </a:lnTo>
                <a:lnTo>
                  <a:pt x="90682" y="64135"/>
                </a:lnTo>
                <a:lnTo>
                  <a:pt x="67002" y="64047"/>
                </a:lnTo>
                <a:lnTo>
                  <a:pt x="54071" y="63836"/>
                </a:lnTo>
                <a:lnTo>
                  <a:pt x="41709" y="63501"/>
                </a:lnTo>
                <a:lnTo>
                  <a:pt x="29913" y="63042"/>
                </a:lnTo>
                <a:lnTo>
                  <a:pt x="30335" y="54356"/>
                </a:lnTo>
                <a:lnTo>
                  <a:pt x="55114" y="13007"/>
                </a:lnTo>
                <a:lnTo>
                  <a:pt x="68356" y="10807"/>
                </a:lnTo>
                <a:lnTo>
                  <a:pt x="111652" y="10807"/>
                </a:lnTo>
                <a:lnTo>
                  <a:pt x="109065" y="8754"/>
                </a:lnTo>
                <a:lnTo>
                  <a:pt x="98398" y="3800"/>
                </a:lnTo>
                <a:lnTo>
                  <a:pt x="85400" y="876"/>
                </a:lnTo>
                <a:lnTo>
                  <a:pt x="69616" y="0"/>
                </a:lnTo>
                <a:close/>
              </a:path>
              <a:path w="133984" h="153035">
                <a:moveTo>
                  <a:pt x="124253" y="124342"/>
                </a:moveTo>
                <a:lnTo>
                  <a:pt x="114093" y="129752"/>
                </a:lnTo>
                <a:lnTo>
                  <a:pt x="100503" y="134749"/>
                </a:lnTo>
                <a:lnTo>
                  <a:pt x="89745" y="136063"/>
                </a:lnTo>
                <a:lnTo>
                  <a:pt x="125338" y="136063"/>
                </a:lnTo>
                <a:lnTo>
                  <a:pt x="129595" y="124904"/>
                </a:lnTo>
                <a:lnTo>
                  <a:pt x="124253" y="124342"/>
                </a:lnTo>
                <a:close/>
              </a:path>
              <a:path w="133984" h="153035">
                <a:moveTo>
                  <a:pt x="111652" y="10807"/>
                </a:moveTo>
                <a:lnTo>
                  <a:pt x="75798" y="10807"/>
                </a:lnTo>
                <a:lnTo>
                  <a:pt x="82364" y="12484"/>
                </a:lnTo>
                <a:lnTo>
                  <a:pt x="93730" y="19202"/>
                </a:lnTo>
                <a:lnTo>
                  <a:pt x="105402" y="63042"/>
                </a:lnTo>
                <a:lnTo>
                  <a:pt x="98175" y="63766"/>
                </a:lnTo>
                <a:lnTo>
                  <a:pt x="90682" y="64135"/>
                </a:lnTo>
                <a:lnTo>
                  <a:pt x="133671" y="64135"/>
                </a:lnTo>
                <a:lnTo>
                  <a:pt x="133392" y="49501"/>
                </a:lnTo>
                <a:lnTo>
                  <a:pt x="130492" y="36495"/>
                </a:lnTo>
                <a:lnTo>
                  <a:pt x="125319" y="25245"/>
                </a:lnTo>
                <a:lnTo>
                  <a:pt x="117851" y="15725"/>
                </a:lnTo>
                <a:lnTo>
                  <a:pt x="111652" y="1080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847327" y="5064271"/>
            <a:ext cx="133985" cy="147320"/>
          </a:xfrm>
          <a:custGeom>
            <a:avLst/>
            <a:gdLst/>
            <a:ahLst/>
            <a:cxnLst/>
            <a:rect l="l" t="t" r="r" b="b"/>
            <a:pathLst>
              <a:path w="133984" h="147320">
                <a:moveTo>
                  <a:pt x="81064" y="145757"/>
                </a:moveTo>
                <a:lnTo>
                  <a:pt x="42455" y="145757"/>
                </a:lnTo>
                <a:lnTo>
                  <a:pt x="54683" y="145936"/>
                </a:lnTo>
                <a:lnTo>
                  <a:pt x="67553" y="146291"/>
                </a:lnTo>
                <a:lnTo>
                  <a:pt x="81064" y="146824"/>
                </a:lnTo>
                <a:lnTo>
                  <a:pt x="81064" y="145757"/>
                </a:lnTo>
                <a:close/>
              </a:path>
              <a:path w="133984" h="147320">
                <a:moveTo>
                  <a:pt x="81064" y="137820"/>
                </a:moveTo>
                <a:lnTo>
                  <a:pt x="0" y="137820"/>
                </a:lnTo>
                <a:lnTo>
                  <a:pt x="4106" y="146609"/>
                </a:lnTo>
                <a:lnTo>
                  <a:pt x="15926" y="146121"/>
                </a:lnTo>
                <a:lnTo>
                  <a:pt x="28370" y="145837"/>
                </a:lnTo>
                <a:lnTo>
                  <a:pt x="81064" y="145757"/>
                </a:lnTo>
                <a:lnTo>
                  <a:pt x="81064" y="137820"/>
                </a:lnTo>
                <a:close/>
              </a:path>
              <a:path w="133984" h="147320">
                <a:moveTo>
                  <a:pt x="0" y="0"/>
                </a:moveTo>
                <a:lnTo>
                  <a:pt x="0" y="8991"/>
                </a:lnTo>
                <a:lnTo>
                  <a:pt x="19316" y="8991"/>
                </a:lnTo>
                <a:lnTo>
                  <a:pt x="23914" y="11023"/>
                </a:lnTo>
                <a:lnTo>
                  <a:pt x="26433" y="62816"/>
                </a:lnTo>
                <a:lnTo>
                  <a:pt x="26476" y="85232"/>
                </a:lnTo>
                <a:lnTo>
                  <a:pt x="26320" y="103794"/>
                </a:lnTo>
                <a:lnTo>
                  <a:pt x="19113" y="137820"/>
                </a:lnTo>
                <a:lnTo>
                  <a:pt x="65151" y="137820"/>
                </a:lnTo>
                <a:lnTo>
                  <a:pt x="52920" y="30695"/>
                </a:lnTo>
                <a:lnTo>
                  <a:pt x="53361" y="24345"/>
                </a:lnTo>
                <a:lnTo>
                  <a:pt x="54254" y="14414"/>
                </a:lnTo>
                <a:lnTo>
                  <a:pt x="57127" y="14131"/>
                </a:lnTo>
                <a:lnTo>
                  <a:pt x="70663" y="13068"/>
                </a:lnTo>
                <a:lnTo>
                  <a:pt x="82030" y="12714"/>
                </a:lnTo>
                <a:lnTo>
                  <a:pt x="131555" y="12714"/>
                </a:lnTo>
                <a:lnTo>
                  <a:pt x="131645" y="11976"/>
                </a:lnTo>
                <a:lnTo>
                  <a:pt x="133593" y="2148"/>
                </a:lnTo>
                <a:lnTo>
                  <a:pt x="121699" y="1119"/>
                </a:lnTo>
                <a:lnTo>
                  <a:pt x="120625" y="1092"/>
                </a:lnTo>
                <a:lnTo>
                  <a:pt x="82473" y="1092"/>
                </a:lnTo>
                <a:lnTo>
                  <a:pt x="26518" y="995"/>
                </a:lnTo>
                <a:lnTo>
                  <a:pt x="13927" y="630"/>
                </a:lnTo>
                <a:lnTo>
                  <a:pt x="0" y="0"/>
                </a:lnTo>
                <a:close/>
              </a:path>
              <a:path w="133984" h="147320">
                <a:moveTo>
                  <a:pt x="131555" y="12714"/>
                </a:moveTo>
                <a:lnTo>
                  <a:pt x="82030" y="12714"/>
                </a:lnTo>
                <a:lnTo>
                  <a:pt x="95575" y="13362"/>
                </a:lnTo>
                <a:lnTo>
                  <a:pt x="108125" y="15171"/>
                </a:lnTo>
                <a:lnTo>
                  <a:pt x="119672" y="18135"/>
                </a:lnTo>
                <a:lnTo>
                  <a:pt x="120294" y="22593"/>
                </a:lnTo>
                <a:lnTo>
                  <a:pt x="120662" y="30695"/>
                </a:lnTo>
                <a:lnTo>
                  <a:pt x="120751" y="42481"/>
                </a:lnTo>
                <a:lnTo>
                  <a:pt x="129122" y="39253"/>
                </a:lnTo>
                <a:lnTo>
                  <a:pt x="130143" y="24345"/>
                </a:lnTo>
                <a:lnTo>
                  <a:pt x="131555" y="12714"/>
                </a:lnTo>
                <a:close/>
              </a:path>
              <a:path w="133984" h="147320">
                <a:moveTo>
                  <a:pt x="108204" y="774"/>
                </a:moveTo>
                <a:lnTo>
                  <a:pt x="82473" y="1092"/>
                </a:lnTo>
                <a:lnTo>
                  <a:pt x="120625" y="1092"/>
                </a:lnTo>
                <a:lnTo>
                  <a:pt x="108204" y="77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992266" y="5061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151174" y="5063962"/>
            <a:ext cx="176530" cy="191770"/>
          </a:xfrm>
          <a:custGeom>
            <a:avLst/>
            <a:gdLst/>
            <a:ahLst/>
            <a:cxnLst/>
            <a:rect l="l" t="t" r="r" b="b"/>
            <a:pathLst>
              <a:path w="176529" h="191770">
                <a:moveTo>
                  <a:pt x="153327" y="8991"/>
                </a:moveTo>
                <a:lnTo>
                  <a:pt x="36436" y="8991"/>
                </a:lnTo>
                <a:lnTo>
                  <a:pt x="40868" y="10807"/>
                </a:lnTo>
                <a:lnTo>
                  <a:pt x="42196" y="15073"/>
                </a:lnTo>
                <a:lnTo>
                  <a:pt x="43333" y="23869"/>
                </a:lnTo>
                <a:lnTo>
                  <a:pt x="43515" y="32780"/>
                </a:lnTo>
                <a:lnTo>
                  <a:pt x="43561" y="46638"/>
                </a:lnTo>
                <a:lnTo>
                  <a:pt x="43319" y="56866"/>
                </a:lnTo>
                <a:lnTo>
                  <a:pt x="39096" y="95412"/>
                </a:lnTo>
                <a:lnTo>
                  <a:pt x="16725" y="134261"/>
                </a:lnTo>
                <a:lnTo>
                  <a:pt x="4902" y="141369"/>
                </a:lnTo>
                <a:lnTo>
                  <a:pt x="3757" y="155761"/>
                </a:lnTo>
                <a:lnTo>
                  <a:pt x="2559" y="168907"/>
                </a:lnTo>
                <a:lnTo>
                  <a:pt x="1307" y="180805"/>
                </a:lnTo>
                <a:lnTo>
                  <a:pt x="0" y="191452"/>
                </a:lnTo>
                <a:lnTo>
                  <a:pt x="9766" y="191452"/>
                </a:lnTo>
                <a:lnTo>
                  <a:pt x="23582" y="149880"/>
                </a:lnTo>
                <a:lnTo>
                  <a:pt x="76898" y="146037"/>
                </a:lnTo>
                <a:lnTo>
                  <a:pt x="175992" y="146037"/>
                </a:lnTo>
                <a:lnTo>
                  <a:pt x="175246" y="138405"/>
                </a:lnTo>
                <a:lnTo>
                  <a:pt x="159721" y="137748"/>
                </a:lnTo>
                <a:lnTo>
                  <a:pt x="156233" y="137045"/>
                </a:lnTo>
                <a:lnTo>
                  <a:pt x="79374" y="137045"/>
                </a:lnTo>
                <a:lnTo>
                  <a:pt x="29973" y="135067"/>
                </a:lnTo>
                <a:lnTo>
                  <a:pt x="38271" y="126957"/>
                </a:lnTo>
                <a:lnTo>
                  <a:pt x="46175" y="114709"/>
                </a:lnTo>
                <a:lnTo>
                  <a:pt x="55202" y="76831"/>
                </a:lnTo>
                <a:lnTo>
                  <a:pt x="56730" y="11163"/>
                </a:lnTo>
                <a:lnTo>
                  <a:pt x="84156" y="10091"/>
                </a:lnTo>
                <a:lnTo>
                  <a:pt x="151367" y="10091"/>
                </a:lnTo>
                <a:lnTo>
                  <a:pt x="153327" y="8991"/>
                </a:lnTo>
                <a:close/>
              </a:path>
              <a:path w="176529" h="191770">
                <a:moveTo>
                  <a:pt x="175992" y="146037"/>
                </a:moveTo>
                <a:lnTo>
                  <a:pt x="76898" y="146037"/>
                </a:lnTo>
                <a:lnTo>
                  <a:pt x="113062" y="146039"/>
                </a:lnTo>
                <a:lnTo>
                  <a:pt x="128378" y="146648"/>
                </a:lnTo>
                <a:lnTo>
                  <a:pt x="162370" y="173410"/>
                </a:lnTo>
                <a:lnTo>
                  <a:pt x="162623" y="191452"/>
                </a:lnTo>
                <a:lnTo>
                  <a:pt x="173939" y="191452"/>
                </a:lnTo>
                <a:lnTo>
                  <a:pt x="174067" y="187755"/>
                </a:lnTo>
                <a:lnTo>
                  <a:pt x="174916" y="170929"/>
                </a:lnTo>
                <a:lnTo>
                  <a:pt x="175734" y="157098"/>
                </a:lnTo>
                <a:lnTo>
                  <a:pt x="175964" y="148198"/>
                </a:lnTo>
                <a:lnTo>
                  <a:pt x="175992" y="146037"/>
                </a:lnTo>
                <a:close/>
              </a:path>
              <a:path w="176529" h="191770">
                <a:moveTo>
                  <a:pt x="151367" y="10091"/>
                </a:moveTo>
                <a:lnTo>
                  <a:pt x="84156" y="10091"/>
                </a:lnTo>
                <a:lnTo>
                  <a:pt x="100950" y="10245"/>
                </a:lnTo>
                <a:lnTo>
                  <a:pt x="112999" y="10602"/>
                </a:lnTo>
                <a:lnTo>
                  <a:pt x="120307" y="11163"/>
                </a:lnTo>
                <a:lnTo>
                  <a:pt x="120282" y="23869"/>
                </a:lnTo>
                <a:lnTo>
                  <a:pt x="121430" y="64965"/>
                </a:lnTo>
                <a:lnTo>
                  <a:pt x="121031" y="103933"/>
                </a:lnTo>
                <a:lnTo>
                  <a:pt x="79374" y="137045"/>
                </a:lnTo>
                <a:lnTo>
                  <a:pt x="156233" y="137045"/>
                </a:lnTo>
                <a:lnTo>
                  <a:pt x="147394" y="105910"/>
                </a:lnTo>
                <a:lnTo>
                  <a:pt x="147484" y="32780"/>
                </a:lnTo>
                <a:lnTo>
                  <a:pt x="147697" y="22978"/>
                </a:lnTo>
                <a:lnTo>
                  <a:pt x="147980" y="17233"/>
                </a:lnTo>
                <a:lnTo>
                  <a:pt x="148437" y="11734"/>
                </a:lnTo>
                <a:lnTo>
                  <a:pt x="151367" y="10091"/>
                </a:lnTo>
                <a:close/>
              </a:path>
              <a:path w="176529" h="191770">
                <a:moveTo>
                  <a:pt x="17373" y="0"/>
                </a:moveTo>
                <a:lnTo>
                  <a:pt x="17373" y="8991"/>
                </a:lnTo>
                <a:lnTo>
                  <a:pt x="173939" y="8991"/>
                </a:lnTo>
                <a:lnTo>
                  <a:pt x="163772" y="1078"/>
                </a:lnTo>
                <a:lnTo>
                  <a:pt x="55682" y="1078"/>
                </a:lnTo>
                <a:lnTo>
                  <a:pt x="44395" y="944"/>
                </a:lnTo>
                <a:lnTo>
                  <a:pt x="31625" y="585"/>
                </a:lnTo>
                <a:lnTo>
                  <a:pt x="17373" y="0"/>
                </a:lnTo>
                <a:close/>
              </a:path>
              <a:path w="176529" h="191770">
                <a:moveTo>
                  <a:pt x="162832" y="346"/>
                </a:moveTo>
                <a:lnTo>
                  <a:pt x="136303" y="998"/>
                </a:lnTo>
                <a:lnTo>
                  <a:pt x="55682" y="1078"/>
                </a:lnTo>
                <a:lnTo>
                  <a:pt x="163772" y="1078"/>
                </a:lnTo>
                <a:lnTo>
                  <a:pt x="162832" y="34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339990" y="5064273"/>
            <a:ext cx="223520" cy="147320"/>
          </a:xfrm>
          <a:custGeom>
            <a:avLst/>
            <a:gdLst/>
            <a:ahLst/>
            <a:cxnLst/>
            <a:rect l="l" t="t" r="r" b="b"/>
            <a:pathLst>
              <a:path w="223520" h="147320">
                <a:moveTo>
                  <a:pt x="223088" y="145746"/>
                </a:moveTo>
                <a:lnTo>
                  <a:pt x="184332" y="145746"/>
                </a:lnTo>
                <a:lnTo>
                  <a:pt x="196085" y="145912"/>
                </a:lnTo>
                <a:lnTo>
                  <a:pt x="209003" y="146270"/>
                </a:lnTo>
                <a:lnTo>
                  <a:pt x="223088" y="146824"/>
                </a:lnTo>
                <a:lnTo>
                  <a:pt x="223088" y="145746"/>
                </a:lnTo>
                <a:close/>
              </a:path>
              <a:path w="223520" h="147320">
                <a:moveTo>
                  <a:pt x="223088" y="137820"/>
                </a:moveTo>
                <a:lnTo>
                  <a:pt x="144030" y="137820"/>
                </a:lnTo>
                <a:lnTo>
                  <a:pt x="146249" y="146706"/>
                </a:lnTo>
                <a:lnTo>
                  <a:pt x="158648" y="146162"/>
                </a:lnTo>
                <a:lnTo>
                  <a:pt x="171083" y="145843"/>
                </a:lnTo>
                <a:lnTo>
                  <a:pt x="223088" y="145746"/>
                </a:lnTo>
                <a:lnTo>
                  <a:pt x="223088" y="137820"/>
                </a:lnTo>
                <a:close/>
              </a:path>
              <a:path w="223520" h="147320">
                <a:moveTo>
                  <a:pt x="202780" y="8991"/>
                </a:moveTo>
                <a:lnTo>
                  <a:pt x="163347" y="8991"/>
                </a:lnTo>
                <a:lnTo>
                  <a:pt x="167957" y="11023"/>
                </a:lnTo>
                <a:lnTo>
                  <a:pt x="169329" y="17201"/>
                </a:lnTo>
                <a:lnTo>
                  <a:pt x="170465" y="63698"/>
                </a:lnTo>
                <a:lnTo>
                  <a:pt x="170500" y="87103"/>
                </a:lnTo>
                <a:lnTo>
                  <a:pt x="170330" y="104728"/>
                </a:lnTo>
                <a:lnTo>
                  <a:pt x="163347" y="137820"/>
                </a:lnTo>
                <a:lnTo>
                  <a:pt x="208267" y="137820"/>
                </a:lnTo>
                <a:lnTo>
                  <a:pt x="196832" y="87103"/>
                </a:lnTo>
                <a:lnTo>
                  <a:pt x="196817" y="45837"/>
                </a:lnTo>
                <a:lnTo>
                  <a:pt x="196954" y="32354"/>
                </a:lnTo>
                <a:lnTo>
                  <a:pt x="197158" y="22817"/>
                </a:lnTo>
                <a:lnTo>
                  <a:pt x="197434" y="17195"/>
                </a:lnTo>
                <a:lnTo>
                  <a:pt x="197891" y="11734"/>
                </a:lnTo>
                <a:lnTo>
                  <a:pt x="202780" y="8991"/>
                </a:lnTo>
                <a:close/>
              </a:path>
              <a:path w="223520" h="147320">
                <a:moveTo>
                  <a:pt x="144030" y="0"/>
                </a:moveTo>
                <a:lnTo>
                  <a:pt x="144030" y="8991"/>
                </a:lnTo>
                <a:lnTo>
                  <a:pt x="223088" y="8991"/>
                </a:lnTo>
                <a:lnTo>
                  <a:pt x="221416" y="995"/>
                </a:lnTo>
                <a:lnTo>
                  <a:pt x="170415" y="995"/>
                </a:lnTo>
                <a:lnTo>
                  <a:pt x="157816" y="630"/>
                </a:lnTo>
                <a:lnTo>
                  <a:pt x="144030" y="0"/>
                </a:lnTo>
                <a:close/>
              </a:path>
              <a:path w="223520" h="147320">
                <a:moveTo>
                  <a:pt x="221224" y="76"/>
                </a:moveTo>
                <a:lnTo>
                  <a:pt x="209102" y="517"/>
                </a:lnTo>
                <a:lnTo>
                  <a:pt x="197139" y="823"/>
                </a:lnTo>
                <a:lnTo>
                  <a:pt x="184516" y="985"/>
                </a:lnTo>
                <a:lnTo>
                  <a:pt x="170415" y="995"/>
                </a:lnTo>
                <a:lnTo>
                  <a:pt x="221416" y="995"/>
                </a:lnTo>
                <a:lnTo>
                  <a:pt x="221224" y="76"/>
                </a:lnTo>
                <a:close/>
              </a:path>
              <a:path w="223520" h="147320">
                <a:moveTo>
                  <a:pt x="59220" y="8991"/>
                </a:moveTo>
                <a:lnTo>
                  <a:pt x="19329" y="8991"/>
                </a:lnTo>
                <a:lnTo>
                  <a:pt x="23926" y="10998"/>
                </a:lnTo>
                <a:lnTo>
                  <a:pt x="25160" y="16017"/>
                </a:lnTo>
                <a:lnTo>
                  <a:pt x="25645" y="21275"/>
                </a:lnTo>
                <a:lnTo>
                  <a:pt x="26021" y="30321"/>
                </a:lnTo>
                <a:lnTo>
                  <a:pt x="26288" y="43425"/>
                </a:lnTo>
                <a:lnTo>
                  <a:pt x="26404" y="84073"/>
                </a:lnTo>
                <a:lnTo>
                  <a:pt x="26286" y="106426"/>
                </a:lnTo>
                <a:lnTo>
                  <a:pt x="12407" y="139839"/>
                </a:lnTo>
                <a:lnTo>
                  <a:pt x="12407" y="146824"/>
                </a:lnTo>
                <a:lnTo>
                  <a:pt x="15405" y="146824"/>
                </a:lnTo>
                <a:lnTo>
                  <a:pt x="19685" y="146608"/>
                </a:lnTo>
                <a:lnTo>
                  <a:pt x="32092" y="145732"/>
                </a:lnTo>
                <a:lnTo>
                  <a:pt x="77790" y="145355"/>
                </a:lnTo>
                <a:lnTo>
                  <a:pt x="90118" y="143817"/>
                </a:lnTo>
                <a:lnTo>
                  <a:pt x="102144" y="140921"/>
                </a:lnTo>
                <a:lnTo>
                  <a:pt x="114165" y="136484"/>
                </a:lnTo>
                <a:lnTo>
                  <a:pt x="62661" y="136423"/>
                </a:lnTo>
                <a:lnTo>
                  <a:pt x="58547" y="136067"/>
                </a:lnTo>
                <a:lnTo>
                  <a:pt x="53305" y="132396"/>
                </a:lnTo>
                <a:lnTo>
                  <a:pt x="52937" y="122438"/>
                </a:lnTo>
                <a:lnTo>
                  <a:pt x="52823" y="116511"/>
                </a:lnTo>
                <a:lnTo>
                  <a:pt x="52717" y="71310"/>
                </a:lnTo>
                <a:lnTo>
                  <a:pt x="72007" y="71047"/>
                </a:lnTo>
                <a:lnTo>
                  <a:pt x="122507" y="71047"/>
                </a:lnTo>
                <a:lnTo>
                  <a:pt x="115380" y="66696"/>
                </a:lnTo>
                <a:lnTo>
                  <a:pt x="103821" y="63663"/>
                </a:lnTo>
                <a:lnTo>
                  <a:pt x="90466" y="61844"/>
                </a:lnTo>
                <a:lnTo>
                  <a:pt x="82939" y="61544"/>
                </a:lnTo>
                <a:lnTo>
                  <a:pt x="52717" y="61544"/>
                </a:lnTo>
                <a:lnTo>
                  <a:pt x="52832" y="36983"/>
                </a:lnTo>
                <a:lnTo>
                  <a:pt x="53166" y="24363"/>
                </a:lnTo>
                <a:lnTo>
                  <a:pt x="53721" y="16738"/>
                </a:lnTo>
                <a:lnTo>
                  <a:pt x="54381" y="11569"/>
                </a:lnTo>
                <a:lnTo>
                  <a:pt x="59220" y="8991"/>
                </a:lnTo>
                <a:close/>
              </a:path>
              <a:path w="223520" h="147320">
                <a:moveTo>
                  <a:pt x="122507" y="71047"/>
                </a:moveTo>
                <a:lnTo>
                  <a:pt x="72007" y="71047"/>
                </a:lnTo>
                <a:lnTo>
                  <a:pt x="83917" y="72429"/>
                </a:lnTo>
                <a:lnTo>
                  <a:pt x="95564" y="76459"/>
                </a:lnTo>
                <a:lnTo>
                  <a:pt x="108004" y="84073"/>
                </a:lnTo>
                <a:lnTo>
                  <a:pt x="112568" y="94571"/>
                </a:lnTo>
                <a:lnTo>
                  <a:pt x="113473" y="111562"/>
                </a:lnTo>
                <a:lnTo>
                  <a:pt x="108315" y="122438"/>
                </a:lnTo>
                <a:lnTo>
                  <a:pt x="98662" y="130207"/>
                </a:lnTo>
                <a:lnTo>
                  <a:pt x="84511" y="134869"/>
                </a:lnTo>
                <a:lnTo>
                  <a:pt x="65862" y="136423"/>
                </a:lnTo>
                <a:lnTo>
                  <a:pt x="114287" y="136423"/>
                </a:lnTo>
                <a:lnTo>
                  <a:pt x="126484" y="130319"/>
                </a:lnTo>
                <a:lnTo>
                  <a:pt x="135520" y="121522"/>
                </a:lnTo>
                <a:lnTo>
                  <a:pt x="140883" y="110147"/>
                </a:lnTo>
                <a:lnTo>
                  <a:pt x="142535" y="95582"/>
                </a:lnTo>
                <a:lnTo>
                  <a:pt x="139134" y="85390"/>
                </a:lnTo>
                <a:lnTo>
                  <a:pt x="130580" y="75976"/>
                </a:lnTo>
                <a:lnTo>
                  <a:pt x="122507" y="71047"/>
                </a:lnTo>
                <a:close/>
              </a:path>
              <a:path w="223520" h="147320">
                <a:moveTo>
                  <a:pt x="75311" y="61239"/>
                </a:moveTo>
                <a:lnTo>
                  <a:pt x="63538" y="61341"/>
                </a:lnTo>
                <a:lnTo>
                  <a:pt x="52717" y="61544"/>
                </a:lnTo>
                <a:lnTo>
                  <a:pt x="82939" y="61544"/>
                </a:lnTo>
                <a:lnTo>
                  <a:pt x="75311" y="61239"/>
                </a:lnTo>
                <a:close/>
              </a:path>
              <a:path w="223520" h="147320">
                <a:moveTo>
                  <a:pt x="0" y="0"/>
                </a:moveTo>
                <a:lnTo>
                  <a:pt x="0" y="8991"/>
                </a:lnTo>
                <a:lnTo>
                  <a:pt x="79209" y="8991"/>
                </a:lnTo>
                <a:lnTo>
                  <a:pt x="77417" y="994"/>
                </a:lnTo>
                <a:lnTo>
                  <a:pt x="26399" y="994"/>
                </a:lnTo>
                <a:lnTo>
                  <a:pt x="13790" y="629"/>
                </a:lnTo>
                <a:lnTo>
                  <a:pt x="0" y="0"/>
                </a:lnTo>
                <a:close/>
              </a:path>
              <a:path w="223520" h="147320">
                <a:moveTo>
                  <a:pt x="77213" y="81"/>
                </a:moveTo>
                <a:lnTo>
                  <a:pt x="65108" y="520"/>
                </a:lnTo>
                <a:lnTo>
                  <a:pt x="53149" y="824"/>
                </a:lnTo>
                <a:lnTo>
                  <a:pt x="40518" y="985"/>
                </a:lnTo>
                <a:lnTo>
                  <a:pt x="26399" y="994"/>
                </a:lnTo>
                <a:lnTo>
                  <a:pt x="77417" y="994"/>
                </a:lnTo>
                <a:lnTo>
                  <a:pt x="77213" y="81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570525" y="5167213"/>
            <a:ext cx="64769" cy="88900"/>
          </a:xfrm>
          <a:custGeom>
            <a:avLst/>
            <a:gdLst/>
            <a:ahLst/>
            <a:cxnLst/>
            <a:rect l="l" t="t" r="r" b="b"/>
            <a:pathLst>
              <a:path w="64770" h="88900">
                <a:moveTo>
                  <a:pt x="59842" y="0"/>
                </a:moveTo>
                <a:lnTo>
                  <a:pt x="40788" y="7195"/>
                </a:lnTo>
                <a:lnTo>
                  <a:pt x="27853" y="12843"/>
                </a:lnTo>
                <a:lnTo>
                  <a:pt x="25854" y="24742"/>
                </a:lnTo>
                <a:lnTo>
                  <a:pt x="22777" y="36896"/>
                </a:lnTo>
                <a:lnTo>
                  <a:pt x="18382" y="49926"/>
                </a:lnTo>
                <a:lnTo>
                  <a:pt x="13486" y="60694"/>
                </a:lnTo>
                <a:lnTo>
                  <a:pt x="7410" y="71963"/>
                </a:lnTo>
                <a:lnTo>
                  <a:pt x="0" y="84023"/>
                </a:lnTo>
                <a:lnTo>
                  <a:pt x="4648" y="88823"/>
                </a:lnTo>
                <a:lnTo>
                  <a:pt x="33814" y="60599"/>
                </a:lnTo>
                <a:lnTo>
                  <a:pt x="58873" y="16921"/>
                </a:lnTo>
                <a:lnTo>
                  <a:pt x="64185" y="4648"/>
                </a:lnTo>
                <a:lnTo>
                  <a:pt x="59842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732372" y="5064276"/>
            <a:ext cx="140970" cy="147320"/>
          </a:xfrm>
          <a:custGeom>
            <a:avLst/>
            <a:gdLst/>
            <a:ahLst/>
            <a:cxnLst/>
            <a:rect l="l" t="t" r="r" b="b"/>
            <a:pathLst>
              <a:path w="140970" h="147320">
                <a:moveTo>
                  <a:pt x="0" y="0"/>
                </a:moveTo>
                <a:lnTo>
                  <a:pt x="0" y="8991"/>
                </a:lnTo>
                <a:lnTo>
                  <a:pt x="14363" y="8991"/>
                </a:lnTo>
                <a:lnTo>
                  <a:pt x="18973" y="11023"/>
                </a:lnTo>
                <a:lnTo>
                  <a:pt x="21388" y="103498"/>
                </a:lnTo>
                <a:lnTo>
                  <a:pt x="21175" y="115254"/>
                </a:lnTo>
                <a:lnTo>
                  <a:pt x="5753" y="139839"/>
                </a:lnTo>
                <a:lnTo>
                  <a:pt x="5753" y="146812"/>
                </a:lnTo>
                <a:lnTo>
                  <a:pt x="12661" y="146088"/>
                </a:lnTo>
                <a:lnTo>
                  <a:pt x="19799" y="145719"/>
                </a:lnTo>
                <a:lnTo>
                  <a:pt x="79589" y="145719"/>
                </a:lnTo>
                <a:lnTo>
                  <a:pt x="90017" y="144231"/>
                </a:lnTo>
                <a:lnTo>
                  <a:pt x="101829" y="141018"/>
                </a:lnTo>
                <a:lnTo>
                  <a:pt x="110775" y="137350"/>
                </a:lnTo>
                <a:lnTo>
                  <a:pt x="56299" y="137350"/>
                </a:lnTo>
                <a:lnTo>
                  <a:pt x="52514" y="137045"/>
                </a:lnTo>
                <a:lnTo>
                  <a:pt x="47751" y="71005"/>
                </a:lnTo>
                <a:lnTo>
                  <a:pt x="59207" y="70548"/>
                </a:lnTo>
                <a:lnTo>
                  <a:pt x="123174" y="70548"/>
                </a:lnTo>
                <a:lnTo>
                  <a:pt x="114014" y="65690"/>
                </a:lnTo>
                <a:lnTo>
                  <a:pt x="100150" y="61544"/>
                </a:lnTo>
                <a:lnTo>
                  <a:pt x="58953" y="61544"/>
                </a:lnTo>
                <a:lnTo>
                  <a:pt x="52933" y="61442"/>
                </a:lnTo>
                <a:lnTo>
                  <a:pt x="47751" y="61239"/>
                </a:lnTo>
                <a:lnTo>
                  <a:pt x="47840" y="34339"/>
                </a:lnTo>
                <a:lnTo>
                  <a:pt x="48273" y="23041"/>
                </a:lnTo>
                <a:lnTo>
                  <a:pt x="48398" y="20550"/>
                </a:lnTo>
                <a:lnTo>
                  <a:pt x="49301" y="10845"/>
                </a:lnTo>
                <a:lnTo>
                  <a:pt x="51001" y="10647"/>
                </a:lnTo>
                <a:lnTo>
                  <a:pt x="62249" y="9718"/>
                </a:lnTo>
                <a:lnTo>
                  <a:pt x="119811" y="9718"/>
                </a:lnTo>
                <a:lnTo>
                  <a:pt x="114886" y="6102"/>
                </a:lnTo>
                <a:lnTo>
                  <a:pt x="104304" y="2710"/>
                </a:lnTo>
                <a:lnTo>
                  <a:pt x="94103" y="1092"/>
                </a:lnTo>
                <a:lnTo>
                  <a:pt x="12242" y="1092"/>
                </a:lnTo>
                <a:lnTo>
                  <a:pt x="6616" y="711"/>
                </a:lnTo>
                <a:lnTo>
                  <a:pt x="0" y="0"/>
                </a:lnTo>
                <a:close/>
              </a:path>
              <a:path w="140970" h="147320">
                <a:moveTo>
                  <a:pt x="79589" y="145719"/>
                </a:moveTo>
                <a:lnTo>
                  <a:pt x="19799" y="145719"/>
                </a:lnTo>
                <a:lnTo>
                  <a:pt x="42798" y="145821"/>
                </a:lnTo>
                <a:lnTo>
                  <a:pt x="52419" y="146090"/>
                </a:lnTo>
                <a:lnTo>
                  <a:pt x="63140" y="146209"/>
                </a:lnTo>
                <a:lnTo>
                  <a:pt x="78211" y="145916"/>
                </a:lnTo>
                <a:lnTo>
                  <a:pt x="79589" y="145719"/>
                </a:lnTo>
                <a:close/>
              </a:path>
              <a:path w="140970" h="147320">
                <a:moveTo>
                  <a:pt x="123174" y="70548"/>
                </a:moveTo>
                <a:lnTo>
                  <a:pt x="59207" y="70548"/>
                </a:lnTo>
                <a:lnTo>
                  <a:pt x="61563" y="70561"/>
                </a:lnTo>
                <a:lnTo>
                  <a:pt x="74139" y="71640"/>
                </a:lnTo>
                <a:lnTo>
                  <a:pt x="108267" y="89585"/>
                </a:lnTo>
                <a:lnTo>
                  <a:pt x="109931" y="95694"/>
                </a:lnTo>
                <a:lnTo>
                  <a:pt x="109931" y="103498"/>
                </a:lnTo>
                <a:lnTo>
                  <a:pt x="86094" y="133266"/>
                </a:lnTo>
                <a:lnTo>
                  <a:pt x="59728" y="137350"/>
                </a:lnTo>
                <a:lnTo>
                  <a:pt x="110775" y="137350"/>
                </a:lnTo>
                <a:lnTo>
                  <a:pt x="139522" y="108214"/>
                </a:lnTo>
                <a:lnTo>
                  <a:pt x="140696" y="92823"/>
                </a:lnTo>
                <a:lnTo>
                  <a:pt x="135681" y="81294"/>
                </a:lnTo>
                <a:lnTo>
                  <a:pt x="126512" y="72318"/>
                </a:lnTo>
                <a:lnTo>
                  <a:pt x="123174" y="70548"/>
                </a:lnTo>
                <a:close/>
              </a:path>
              <a:path w="140970" h="147320">
                <a:moveTo>
                  <a:pt x="119811" y="9718"/>
                </a:moveTo>
                <a:lnTo>
                  <a:pt x="62249" y="9718"/>
                </a:lnTo>
                <a:lnTo>
                  <a:pt x="76426" y="9844"/>
                </a:lnTo>
                <a:lnTo>
                  <a:pt x="90546" y="14146"/>
                </a:lnTo>
                <a:lnTo>
                  <a:pt x="98987" y="23041"/>
                </a:lnTo>
                <a:lnTo>
                  <a:pt x="101726" y="36912"/>
                </a:lnTo>
                <a:lnTo>
                  <a:pt x="97460" y="47412"/>
                </a:lnTo>
                <a:lnTo>
                  <a:pt x="85184" y="57175"/>
                </a:lnTo>
                <a:lnTo>
                  <a:pt x="73406" y="60451"/>
                </a:lnTo>
                <a:lnTo>
                  <a:pt x="58953" y="61544"/>
                </a:lnTo>
                <a:lnTo>
                  <a:pt x="100150" y="61544"/>
                </a:lnTo>
                <a:lnTo>
                  <a:pt x="99013" y="61204"/>
                </a:lnTo>
                <a:lnTo>
                  <a:pt x="113407" y="55310"/>
                </a:lnTo>
                <a:lnTo>
                  <a:pt x="123663" y="47599"/>
                </a:lnTo>
                <a:lnTo>
                  <a:pt x="129771" y="37874"/>
                </a:lnTo>
                <a:lnTo>
                  <a:pt x="131722" y="25941"/>
                </a:lnTo>
                <a:lnTo>
                  <a:pt x="126957" y="14964"/>
                </a:lnTo>
                <a:lnTo>
                  <a:pt x="119811" y="9718"/>
                </a:lnTo>
                <a:close/>
              </a:path>
              <a:path w="140970" h="147320">
                <a:moveTo>
                  <a:pt x="76441" y="0"/>
                </a:moveTo>
                <a:lnTo>
                  <a:pt x="16903" y="1092"/>
                </a:lnTo>
                <a:lnTo>
                  <a:pt x="94103" y="1092"/>
                </a:lnTo>
                <a:lnTo>
                  <a:pt x="91489" y="677"/>
                </a:lnTo>
                <a:lnTo>
                  <a:pt x="7644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965575" y="5063917"/>
            <a:ext cx="144780" cy="147320"/>
          </a:xfrm>
          <a:custGeom>
            <a:avLst/>
            <a:gdLst/>
            <a:ahLst/>
            <a:cxnLst/>
            <a:rect l="l" t="t" r="r" b="b"/>
            <a:pathLst>
              <a:path w="144779" h="147320">
                <a:moveTo>
                  <a:pt x="111891" y="146093"/>
                </a:moveTo>
                <a:lnTo>
                  <a:pt x="73150" y="146093"/>
                </a:lnTo>
                <a:lnTo>
                  <a:pt x="84903" y="146262"/>
                </a:lnTo>
                <a:lnTo>
                  <a:pt x="97818" y="146622"/>
                </a:lnTo>
                <a:lnTo>
                  <a:pt x="111891" y="147172"/>
                </a:lnTo>
                <a:lnTo>
                  <a:pt x="111891" y="146093"/>
                </a:lnTo>
                <a:close/>
              </a:path>
              <a:path w="144779" h="147320">
                <a:moveTo>
                  <a:pt x="111891" y="138168"/>
                </a:moveTo>
                <a:lnTo>
                  <a:pt x="32999" y="138168"/>
                </a:lnTo>
                <a:lnTo>
                  <a:pt x="35071" y="147063"/>
                </a:lnTo>
                <a:lnTo>
                  <a:pt x="47490" y="146519"/>
                </a:lnTo>
                <a:lnTo>
                  <a:pt x="59923" y="146194"/>
                </a:lnTo>
                <a:lnTo>
                  <a:pt x="111891" y="146093"/>
                </a:lnTo>
                <a:lnTo>
                  <a:pt x="111891" y="138168"/>
                </a:lnTo>
                <a:close/>
              </a:path>
              <a:path w="144779" h="147320">
                <a:moveTo>
                  <a:pt x="143873" y="12285"/>
                </a:moveTo>
                <a:lnTo>
                  <a:pt x="50042" y="12285"/>
                </a:lnTo>
                <a:lnTo>
                  <a:pt x="58334" y="17507"/>
                </a:lnTo>
                <a:lnTo>
                  <a:pt x="58846" y="27649"/>
                </a:lnTo>
                <a:lnTo>
                  <a:pt x="59163" y="38333"/>
                </a:lnTo>
                <a:lnTo>
                  <a:pt x="59277" y="44276"/>
                </a:lnTo>
                <a:lnTo>
                  <a:pt x="59431" y="54375"/>
                </a:lnTo>
                <a:lnTo>
                  <a:pt x="59504" y="123436"/>
                </a:lnTo>
                <a:lnTo>
                  <a:pt x="58653" y="131589"/>
                </a:lnTo>
                <a:lnTo>
                  <a:pt x="56938" y="134218"/>
                </a:lnTo>
                <a:lnTo>
                  <a:pt x="55249" y="136859"/>
                </a:lnTo>
                <a:lnTo>
                  <a:pt x="50982" y="138168"/>
                </a:lnTo>
                <a:lnTo>
                  <a:pt x="95940" y="138168"/>
                </a:lnTo>
                <a:lnTo>
                  <a:pt x="92371" y="137482"/>
                </a:lnTo>
                <a:lnTo>
                  <a:pt x="88041" y="134688"/>
                </a:lnTo>
                <a:lnTo>
                  <a:pt x="86733" y="132897"/>
                </a:lnTo>
                <a:lnTo>
                  <a:pt x="85920" y="128554"/>
                </a:lnTo>
                <a:lnTo>
                  <a:pt x="85779" y="123436"/>
                </a:lnTo>
                <a:lnTo>
                  <a:pt x="85704" y="70959"/>
                </a:lnTo>
                <a:lnTo>
                  <a:pt x="86174" y="44276"/>
                </a:lnTo>
                <a:lnTo>
                  <a:pt x="86293" y="22421"/>
                </a:lnTo>
                <a:lnTo>
                  <a:pt x="86479" y="18711"/>
                </a:lnTo>
                <a:lnTo>
                  <a:pt x="93499" y="12305"/>
                </a:lnTo>
                <a:lnTo>
                  <a:pt x="143874" y="12305"/>
                </a:lnTo>
                <a:close/>
              </a:path>
              <a:path w="144779" h="147320">
                <a:moveTo>
                  <a:pt x="143335" y="0"/>
                </a:moveTo>
                <a:lnTo>
                  <a:pt x="127424" y="718"/>
                </a:lnTo>
                <a:lnTo>
                  <a:pt x="114944" y="1146"/>
                </a:lnTo>
                <a:lnTo>
                  <a:pt x="105897" y="1287"/>
                </a:lnTo>
                <a:lnTo>
                  <a:pt x="38298" y="1287"/>
                </a:lnTo>
                <a:lnTo>
                  <a:pt x="30152" y="1488"/>
                </a:lnTo>
                <a:lnTo>
                  <a:pt x="17329" y="3179"/>
                </a:lnTo>
                <a:lnTo>
                  <a:pt x="0" y="7906"/>
                </a:lnTo>
                <a:lnTo>
                  <a:pt x="793" y="22421"/>
                </a:lnTo>
                <a:lnTo>
                  <a:pt x="883" y="25193"/>
                </a:lnTo>
                <a:lnTo>
                  <a:pt x="1005" y="34686"/>
                </a:lnTo>
                <a:lnTo>
                  <a:pt x="895" y="39938"/>
                </a:lnTo>
                <a:lnTo>
                  <a:pt x="754" y="43616"/>
                </a:lnTo>
                <a:lnTo>
                  <a:pt x="11599" y="43616"/>
                </a:lnTo>
                <a:lnTo>
                  <a:pt x="50042" y="12285"/>
                </a:lnTo>
                <a:lnTo>
                  <a:pt x="143873" y="12285"/>
                </a:lnTo>
                <a:lnTo>
                  <a:pt x="143392" y="1287"/>
                </a:lnTo>
                <a:lnTo>
                  <a:pt x="105897" y="1287"/>
                </a:lnTo>
                <a:lnTo>
                  <a:pt x="143392" y="1285"/>
                </a:lnTo>
                <a:lnTo>
                  <a:pt x="143335" y="0"/>
                </a:lnTo>
                <a:close/>
              </a:path>
              <a:path w="144779" h="147320">
                <a:moveTo>
                  <a:pt x="143874" y="12305"/>
                </a:moveTo>
                <a:lnTo>
                  <a:pt x="93499" y="12305"/>
                </a:lnTo>
                <a:lnTo>
                  <a:pt x="111019" y="12720"/>
                </a:lnTo>
                <a:lnTo>
                  <a:pt x="122742" y="13811"/>
                </a:lnTo>
                <a:lnTo>
                  <a:pt x="128851" y="15765"/>
                </a:lnTo>
                <a:lnTo>
                  <a:pt x="131566" y="25193"/>
                </a:lnTo>
                <a:lnTo>
                  <a:pt x="133456" y="43616"/>
                </a:lnTo>
                <a:lnTo>
                  <a:pt x="144302" y="43616"/>
                </a:lnTo>
                <a:lnTo>
                  <a:pt x="144160" y="39938"/>
                </a:lnTo>
                <a:lnTo>
                  <a:pt x="144086" y="17151"/>
                </a:lnTo>
                <a:lnTo>
                  <a:pt x="143874" y="12305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123226" y="5061381"/>
            <a:ext cx="133985" cy="153035"/>
          </a:xfrm>
          <a:custGeom>
            <a:avLst/>
            <a:gdLst/>
            <a:ahLst/>
            <a:cxnLst/>
            <a:rect l="l" t="t" r="r" b="b"/>
            <a:pathLst>
              <a:path w="133984" h="153035">
                <a:moveTo>
                  <a:pt x="69616" y="0"/>
                </a:moveTo>
                <a:lnTo>
                  <a:pt x="32581" y="13192"/>
                </a:lnTo>
                <a:lnTo>
                  <a:pt x="6907" y="41736"/>
                </a:lnTo>
                <a:lnTo>
                  <a:pt x="0" y="80232"/>
                </a:lnTo>
                <a:lnTo>
                  <a:pt x="955" y="92996"/>
                </a:lnTo>
                <a:lnTo>
                  <a:pt x="25445" y="138462"/>
                </a:lnTo>
                <a:lnTo>
                  <a:pt x="75705" y="152657"/>
                </a:lnTo>
                <a:lnTo>
                  <a:pt x="87710" y="151283"/>
                </a:lnTo>
                <a:lnTo>
                  <a:pt x="101301" y="148166"/>
                </a:lnTo>
                <a:lnTo>
                  <a:pt x="113118" y="143772"/>
                </a:lnTo>
                <a:lnTo>
                  <a:pt x="124629" y="137922"/>
                </a:lnTo>
                <a:lnTo>
                  <a:pt x="125338" y="136063"/>
                </a:lnTo>
                <a:lnTo>
                  <a:pt x="89745" y="136063"/>
                </a:lnTo>
                <a:lnTo>
                  <a:pt x="72743" y="135750"/>
                </a:lnTo>
                <a:lnTo>
                  <a:pt x="39363" y="113311"/>
                </a:lnTo>
                <a:lnTo>
                  <a:pt x="29608" y="74676"/>
                </a:lnTo>
                <a:lnTo>
                  <a:pt x="78020" y="74638"/>
                </a:lnTo>
                <a:lnTo>
                  <a:pt x="92063" y="74424"/>
                </a:lnTo>
                <a:lnTo>
                  <a:pt x="133786" y="70180"/>
                </a:lnTo>
                <a:lnTo>
                  <a:pt x="133671" y="64135"/>
                </a:lnTo>
                <a:lnTo>
                  <a:pt x="90682" y="64135"/>
                </a:lnTo>
                <a:lnTo>
                  <a:pt x="67002" y="64047"/>
                </a:lnTo>
                <a:lnTo>
                  <a:pt x="54071" y="63836"/>
                </a:lnTo>
                <a:lnTo>
                  <a:pt x="41709" y="63501"/>
                </a:lnTo>
                <a:lnTo>
                  <a:pt x="29913" y="63042"/>
                </a:lnTo>
                <a:lnTo>
                  <a:pt x="30335" y="54356"/>
                </a:lnTo>
                <a:lnTo>
                  <a:pt x="55114" y="13007"/>
                </a:lnTo>
                <a:lnTo>
                  <a:pt x="68356" y="10807"/>
                </a:lnTo>
                <a:lnTo>
                  <a:pt x="111652" y="10807"/>
                </a:lnTo>
                <a:lnTo>
                  <a:pt x="109065" y="8754"/>
                </a:lnTo>
                <a:lnTo>
                  <a:pt x="98398" y="3800"/>
                </a:lnTo>
                <a:lnTo>
                  <a:pt x="85400" y="876"/>
                </a:lnTo>
                <a:lnTo>
                  <a:pt x="69616" y="0"/>
                </a:lnTo>
                <a:close/>
              </a:path>
              <a:path w="133984" h="153035">
                <a:moveTo>
                  <a:pt x="124253" y="124342"/>
                </a:moveTo>
                <a:lnTo>
                  <a:pt x="114093" y="129752"/>
                </a:lnTo>
                <a:lnTo>
                  <a:pt x="100503" y="134749"/>
                </a:lnTo>
                <a:lnTo>
                  <a:pt x="89745" y="136063"/>
                </a:lnTo>
                <a:lnTo>
                  <a:pt x="125338" y="136063"/>
                </a:lnTo>
                <a:lnTo>
                  <a:pt x="129595" y="124904"/>
                </a:lnTo>
                <a:lnTo>
                  <a:pt x="124253" y="124342"/>
                </a:lnTo>
                <a:close/>
              </a:path>
              <a:path w="133984" h="153035">
                <a:moveTo>
                  <a:pt x="111652" y="10807"/>
                </a:moveTo>
                <a:lnTo>
                  <a:pt x="75798" y="10807"/>
                </a:lnTo>
                <a:lnTo>
                  <a:pt x="82364" y="12484"/>
                </a:lnTo>
                <a:lnTo>
                  <a:pt x="93730" y="19202"/>
                </a:lnTo>
                <a:lnTo>
                  <a:pt x="105402" y="63042"/>
                </a:lnTo>
                <a:lnTo>
                  <a:pt x="98175" y="63766"/>
                </a:lnTo>
                <a:lnTo>
                  <a:pt x="90682" y="64135"/>
                </a:lnTo>
                <a:lnTo>
                  <a:pt x="133671" y="64135"/>
                </a:lnTo>
                <a:lnTo>
                  <a:pt x="133392" y="49501"/>
                </a:lnTo>
                <a:lnTo>
                  <a:pt x="130492" y="36495"/>
                </a:lnTo>
                <a:lnTo>
                  <a:pt x="125319" y="25245"/>
                </a:lnTo>
                <a:lnTo>
                  <a:pt x="117851" y="15725"/>
                </a:lnTo>
                <a:lnTo>
                  <a:pt x="111652" y="1080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351111" y="5064271"/>
            <a:ext cx="133985" cy="147320"/>
          </a:xfrm>
          <a:custGeom>
            <a:avLst/>
            <a:gdLst/>
            <a:ahLst/>
            <a:cxnLst/>
            <a:rect l="l" t="t" r="r" b="b"/>
            <a:pathLst>
              <a:path w="133984" h="147320">
                <a:moveTo>
                  <a:pt x="81064" y="145757"/>
                </a:moveTo>
                <a:lnTo>
                  <a:pt x="42455" y="145757"/>
                </a:lnTo>
                <a:lnTo>
                  <a:pt x="54683" y="145936"/>
                </a:lnTo>
                <a:lnTo>
                  <a:pt x="67553" y="146291"/>
                </a:lnTo>
                <a:lnTo>
                  <a:pt x="81064" y="146824"/>
                </a:lnTo>
                <a:lnTo>
                  <a:pt x="81064" y="145757"/>
                </a:lnTo>
                <a:close/>
              </a:path>
              <a:path w="133984" h="147320">
                <a:moveTo>
                  <a:pt x="81064" y="137820"/>
                </a:moveTo>
                <a:lnTo>
                  <a:pt x="0" y="137820"/>
                </a:lnTo>
                <a:lnTo>
                  <a:pt x="4106" y="146609"/>
                </a:lnTo>
                <a:lnTo>
                  <a:pt x="15926" y="146121"/>
                </a:lnTo>
                <a:lnTo>
                  <a:pt x="28370" y="145837"/>
                </a:lnTo>
                <a:lnTo>
                  <a:pt x="81064" y="145757"/>
                </a:lnTo>
                <a:lnTo>
                  <a:pt x="81064" y="137820"/>
                </a:lnTo>
                <a:close/>
              </a:path>
              <a:path w="133984" h="147320">
                <a:moveTo>
                  <a:pt x="0" y="0"/>
                </a:moveTo>
                <a:lnTo>
                  <a:pt x="0" y="8991"/>
                </a:lnTo>
                <a:lnTo>
                  <a:pt x="19316" y="8991"/>
                </a:lnTo>
                <a:lnTo>
                  <a:pt x="23914" y="11023"/>
                </a:lnTo>
                <a:lnTo>
                  <a:pt x="26433" y="62816"/>
                </a:lnTo>
                <a:lnTo>
                  <a:pt x="26476" y="85232"/>
                </a:lnTo>
                <a:lnTo>
                  <a:pt x="26320" y="103794"/>
                </a:lnTo>
                <a:lnTo>
                  <a:pt x="19113" y="137820"/>
                </a:lnTo>
                <a:lnTo>
                  <a:pt x="65151" y="137820"/>
                </a:lnTo>
                <a:lnTo>
                  <a:pt x="52920" y="30695"/>
                </a:lnTo>
                <a:lnTo>
                  <a:pt x="53361" y="24345"/>
                </a:lnTo>
                <a:lnTo>
                  <a:pt x="54254" y="14414"/>
                </a:lnTo>
                <a:lnTo>
                  <a:pt x="57127" y="14131"/>
                </a:lnTo>
                <a:lnTo>
                  <a:pt x="70663" y="13068"/>
                </a:lnTo>
                <a:lnTo>
                  <a:pt x="82030" y="12714"/>
                </a:lnTo>
                <a:lnTo>
                  <a:pt x="131555" y="12714"/>
                </a:lnTo>
                <a:lnTo>
                  <a:pt x="131645" y="11976"/>
                </a:lnTo>
                <a:lnTo>
                  <a:pt x="133593" y="2148"/>
                </a:lnTo>
                <a:lnTo>
                  <a:pt x="121699" y="1119"/>
                </a:lnTo>
                <a:lnTo>
                  <a:pt x="120625" y="1092"/>
                </a:lnTo>
                <a:lnTo>
                  <a:pt x="82473" y="1092"/>
                </a:lnTo>
                <a:lnTo>
                  <a:pt x="26518" y="995"/>
                </a:lnTo>
                <a:lnTo>
                  <a:pt x="13927" y="630"/>
                </a:lnTo>
                <a:lnTo>
                  <a:pt x="0" y="0"/>
                </a:lnTo>
                <a:close/>
              </a:path>
              <a:path w="133984" h="147320">
                <a:moveTo>
                  <a:pt x="131555" y="12714"/>
                </a:moveTo>
                <a:lnTo>
                  <a:pt x="82030" y="12714"/>
                </a:lnTo>
                <a:lnTo>
                  <a:pt x="95575" y="13362"/>
                </a:lnTo>
                <a:lnTo>
                  <a:pt x="108125" y="15171"/>
                </a:lnTo>
                <a:lnTo>
                  <a:pt x="119672" y="18135"/>
                </a:lnTo>
                <a:lnTo>
                  <a:pt x="120294" y="22593"/>
                </a:lnTo>
                <a:lnTo>
                  <a:pt x="120662" y="30695"/>
                </a:lnTo>
                <a:lnTo>
                  <a:pt x="120751" y="42481"/>
                </a:lnTo>
                <a:lnTo>
                  <a:pt x="129122" y="39253"/>
                </a:lnTo>
                <a:lnTo>
                  <a:pt x="130143" y="24345"/>
                </a:lnTo>
                <a:lnTo>
                  <a:pt x="131555" y="12714"/>
                </a:lnTo>
                <a:close/>
              </a:path>
              <a:path w="133984" h="147320">
                <a:moveTo>
                  <a:pt x="108204" y="774"/>
                </a:moveTo>
                <a:lnTo>
                  <a:pt x="82473" y="1092"/>
                </a:lnTo>
                <a:lnTo>
                  <a:pt x="120625" y="1092"/>
                </a:lnTo>
                <a:lnTo>
                  <a:pt x="108204" y="77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496051" y="5061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654958" y="5063962"/>
            <a:ext cx="176530" cy="191770"/>
          </a:xfrm>
          <a:custGeom>
            <a:avLst/>
            <a:gdLst/>
            <a:ahLst/>
            <a:cxnLst/>
            <a:rect l="l" t="t" r="r" b="b"/>
            <a:pathLst>
              <a:path w="176529" h="191770">
                <a:moveTo>
                  <a:pt x="153327" y="8991"/>
                </a:moveTo>
                <a:lnTo>
                  <a:pt x="36436" y="8991"/>
                </a:lnTo>
                <a:lnTo>
                  <a:pt x="40868" y="10807"/>
                </a:lnTo>
                <a:lnTo>
                  <a:pt x="42196" y="15073"/>
                </a:lnTo>
                <a:lnTo>
                  <a:pt x="43333" y="23869"/>
                </a:lnTo>
                <a:lnTo>
                  <a:pt x="43515" y="32780"/>
                </a:lnTo>
                <a:lnTo>
                  <a:pt x="43561" y="46638"/>
                </a:lnTo>
                <a:lnTo>
                  <a:pt x="43319" y="56866"/>
                </a:lnTo>
                <a:lnTo>
                  <a:pt x="39096" y="95412"/>
                </a:lnTo>
                <a:lnTo>
                  <a:pt x="16725" y="134261"/>
                </a:lnTo>
                <a:lnTo>
                  <a:pt x="4902" y="141369"/>
                </a:lnTo>
                <a:lnTo>
                  <a:pt x="3757" y="155761"/>
                </a:lnTo>
                <a:lnTo>
                  <a:pt x="2559" y="168907"/>
                </a:lnTo>
                <a:lnTo>
                  <a:pt x="1307" y="180805"/>
                </a:lnTo>
                <a:lnTo>
                  <a:pt x="0" y="191452"/>
                </a:lnTo>
                <a:lnTo>
                  <a:pt x="9766" y="191452"/>
                </a:lnTo>
                <a:lnTo>
                  <a:pt x="23582" y="149880"/>
                </a:lnTo>
                <a:lnTo>
                  <a:pt x="76898" y="146037"/>
                </a:lnTo>
                <a:lnTo>
                  <a:pt x="175992" y="146037"/>
                </a:lnTo>
                <a:lnTo>
                  <a:pt x="175246" y="138405"/>
                </a:lnTo>
                <a:lnTo>
                  <a:pt x="159721" y="137748"/>
                </a:lnTo>
                <a:lnTo>
                  <a:pt x="156233" y="137045"/>
                </a:lnTo>
                <a:lnTo>
                  <a:pt x="79374" y="137045"/>
                </a:lnTo>
                <a:lnTo>
                  <a:pt x="29973" y="135067"/>
                </a:lnTo>
                <a:lnTo>
                  <a:pt x="38271" y="126957"/>
                </a:lnTo>
                <a:lnTo>
                  <a:pt x="46175" y="114709"/>
                </a:lnTo>
                <a:lnTo>
                  <a:pt x="55202" y="76831"/>
                </a:lnTo>
                <a:lnTo>
                  <a:pt x="56730" y="11163"/>
                </a:lnTo>
                <a:lnTo>
                  <a:pt x="84156" y="10091"/>
                </a:lnTo>
                <a:lnTo>
                  <a:pt x="151367" y="10091"/>
                </a:lnTo>
                <a:lnTo>
                  <a:pt x="153327" y="8991"/>
                </a:lnTo>
                <a:close/>
              </a:path>
              <a:path w="176529" h="191770">
                <a:moveTo>
                  <a:pt x="175992" y="146037"/>
                </a:moveTo>
                <a:lnTo>
                  <a:pt x="76898" y="146037"/>
                </a:lnTo>
                <a:lnTo>
                  <a:pt x="113062" y="146039"/>
                </a:lnTo>
                <a:lnTo>
                  <a:pt x="128378" y="146648"/>
                </a:lnTo>
                <a:lnTo>
                  <a:pt x="162370" y="173410"/>
                </a:lnTo>
                <a:lnTo>
                  <a:pt x="162623" y="191452"/>
                </a:lnTo>
                <a:lnTo>
                  <a:pt x="173939" y="191452"/>
                </a:lnTo>
                <a:lnTo>
                  <a:pt x="174067" y="187755"/>
                </a:lnTo>
                <a:lnTo>
                  <a:pt x="174916" y="170929"/>
                </a:lnTo>
                <a:lnTo>
                  <a:pt x="175734" y="157098"/>
                </a:lnTo>
                <a:lnTo>
                  <a:pt x="175964" y="148198"/>
                </a:lnTo>
                <a:lnTo>
                  <a:pt x="175992" y="146037"/>
                </a:lnTo>
                <a:close/>
              </a:path>
              <a:path w="176529" h="191770">
                <a:moveTo>
                  <a:pt x="151367" y="10091"/>
                </a:moveTo>
                <a:lnTo>
                  <a:pt x="84156" y="10091"/>
                </a:lnTo>
                <a:lnTo>
                  <a:pt x="100950" y="10245"/>
                </a:lnTo>
                <a:lnTo>
                  <a:pt x="112999" y="10602"/>
                </a:lnTo>
                <a:lnTo>
                  <a:pt x="120307" y="11163"/>
                </a:lnTo>
                <a:lnTo>
                  <a:pt x="120282" y="23869"/>
                </a:lnTo>
                <a:lnTo>
                  <a:pt x="121430" y="64965"/>
                </a:lnTo>
                <a:lnTo>
                  <a:pt x="121031" y="103933"/>
                </a:lnTo>
                <a:lnTo>
                  <a:pt x="79374" y="137045"/>
                </a:lnTo>
                <a:lnTo>
                  <a:pt x="156233" y="137045"/>
                </a:lnTo>
                <a:lnTo>
                  <a:pt x="147394" y="105910"/>
                </a:lnTo>
                <a:lnTo>
                  <a:pt x="147484" y="32780"/>
                </a:lnTo>
                <a:lnTo>
                  <a:pt x="147697" y="22978"/>
                </a:lnTo>
                <a:lnTo>
                  <a:pt x="147980" y="17233"/>
                </a:lnTo>
                <a:lnTo>
                  <a:pt x="148437" y="11734"/>
                </a:lnTo>
                <a:lnTo>
                  <a:pt x="151367" y="10091"/>
                </a:lnTo>
                <a:close/>
              </a:path>
              <a:path w="176529" h="191770">
                <a:moveTo>
                  <a:pt x="17373" y="0"/>
                </a:moveTo>
                <a:lnTo>
                  <a:pt x="17373" y="8991"/>
                </a:lnTo>
                <a:lnTo>
                  <a:pt x="173939" y="8991"/>
                </a:lnTo>
                <a:lnTo>
                  <a:pt x="163772" y="1078"/>
                </a:lnTo>
                <a:lnTo>
                  <a:pt x="55682" y="1078"/>
                </a:lnTo>
                <a:lnTo>
                  <a:pt x="44395" y="944"/>
                </a:lnTo>
                <a:lnTo>
                  <a:pt x="31625" y="585"/>
                </a:lnTo>
                <a:lnTo>
                  <a:pt x="17373" y="0"/>
                </a:lnTo>
                <a:close/>
              </a:path>
              <a:path w="176529" h="191770">
                <a:moveTo>
                  <a:pt x="162832" y="346"/>
                </a:moveTo>
                <a:lnTo>
                  <a:pt x="136303" y="998"/>
                </a:lnTo>
                <a:lnTo>
                  <a:pt x="55682" y="1078"/>
                </a:lnTo>
                <a:lnTo>
                  <a:pt x="163772" y="1078"/>
                </a:lnTo>
                <a:lnTo>
                  <a:pt x="162832" y="34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843774" y="5064273"/>
            <a:ext cx="223520" cy="147320"/>
          </a:xfrm>
          <a:custGeom>
            <a:avLst/>
            <a:gdLst/>
            <a:ahLst/>
            <a:cxnLst/>
            <a:rect l="l" t="t" r="r" b="b"/>
            <a:pathLst>
              <a:path w="223520" h="147320">
                <a:moveTo>
                  <a:pt x="223088" y="145746"/>
                </a:moveTo>
                <a:lnTo>
                  <a:pt x="184332" y="145746"/>
                </a:lnTo>
                <a:lnTo>
                  <a:pt x="196085" y="145912"/>
                </a:lnTo>
                <a:lnTo>
                  <a:pt x="209003" y="146270"/>
                </a:lnTo>
                <a:lnTo>
                  <a:pt x="223088" y="146824"/>
                </a:lnTo>
                <a:lnTo>
                  <a:pt x="223088" y="145746"/>
                </a:lnTo>
                <a:close/>
              </a:path>
              <a:path w="223520" h="147320">
                <a:moveTo>
                  <a:pt x="223088" y="137820"/>
                </a:moveTo>
                <a:lnTo>
                  <a:pt x="144030" y="137820"/>
                </a:lnTo>
                <a:lnTo>
                  <a:pt x="146249" y="146706"/>
                </a:lnTo>
                <a:lnTo>
                  <a:pt x="158648" y="146162"/>
                </a:lnTo>
                <a:lnTo>
                  <a:pt x="171083" y="145843"/>
                </a:lnTo>
                <a:lnTo>
                  <a:pt x="223088" y="145746"/>
                </a:lnTo>
                <a:lnTo>
                  <a:pt x="223088" y="137820"/>
                </a:lnTo>
                <a:close/>
              </a:path>
              <a:path w="223520" h="147320">
                <a:moveTo>
                  <a:pt x="202780" y="8991"/>
                </a:moveTo>
                <a:lnTo>
                  <a:pt x="163347" y="8991"/>
                </a:lnTo>
                <a:lnTo>
                  <a:pt x="167957" y="11023"/>
                </a:lnTo>
                <a:lnTo>
                  <a:pt x="169329" y="17201"/>
                </a:lnTo>
                <a:lnTo>
                  <a:pt x="170465" y="63698"/>
                </a:lnTo>
                <a:lnTo>
                  <a:pt x="170500" y="87103"/>
                </a:lnTo>
                <a:lnTo>
                  <a:pt x="170330" y="104728"/>
                </a:lnTo>
                <a:lnTo>
                  <a:pt x="163347" y="137820"/>
                </a:lnTo>
                <a:lnTo>
                  <a:pt x="208267" y="137820"/>
                </a:lnTo>
                <a:lnTo>
                  <a:pt x="196832" y="87103"/>
                </a:lnTo>
                <a:lnTo>
                  <a:pt x="196817" y="45837"/>
                </a:lnTo>
                <a:lnTo>
                  <a:pt x="196954" y="32354"/>
                </a:lnTo>
                <a:lnTo>
                  <a:pt x="197158" y="22817"/>
                </a:lnTo>
                <a:lnTo>
                  <a:pt x="197434" y="17195"/>
                </a:lnTo>
                <a:lnTo>
                  <a:pt x="197891" y="11734"/>
                </a:lnTo>
                <a:lnTo>
                  <a:pt x="202780" y="8991"/>
                </a:lnTo>
                <a:close/>
              </a:path>
              <a:path w="223520" h="147320">
                <a:moveTo>
                  <a:pt x="144030" y="0"/>
                </a:moveTo>
                <a:lnTo>
                  <a:pt x="144030" y="8991"/>
                </a:lnTo>
                <a:lnTo>
                  <a:pt x="223088" y="8991"/>
                </a:lnTo>
                <a:lnTo>
                  <a:pt x="221416" y="995"/>
                </a:lnTo>
                <a:lnTo>
                  <a:pt x="170415" y="995"/>
                </a:lnTo>
                <a:lnTo>
                  <a:pt x="157816" y="630"/>
                </a:lnTo>
                <a:lnTo>
                  <a:pt x="144030" y="0"/>
                </a:lnTo>
                <a:close/>
              </a:path>
              <a:path w="223520" h="147320">
                <a:moveTo>
                  <a:pt x="221224" y="76"/>
                </a:moveTo>
                <a:lnTo>
                  <a:pt x="209102" y="517"/>
                </a:lnTo>
                <a:lnTo>
                  <a:pt x="197139" y="823"/>
                </a:lnTo>
                <a:lnTo>
                  <a:pt x="184516" y="985"/>
                </a:lnTo>
                <a:lnTo>
                  <a:pt x="170415" y="995"/>
                </a:lnTo>
                <a:lnTo>
                  <a:pt x="221416" y="995"/>
                </a:lnTo>
                <a:lnTo>
                  <a:pt x="221224" y="76"/>
                </a:lnTo>
                <a:close/>
              </a:path>
              <a:path w="223520" h="147320">
                <a:moveTo>
                  <a:pt x="59220" y="8991"/>
                </a:moveTo>
                <a:lnTo>
                  <a:pt x="19329" y="8991"/>
                </a:lnTo>
                <a:lnTo>
                  <a:pt x="23926" y="10998"/>
                </a:lnTo>
                <a:lnTo>
                  <a:pt x="25160" y="16017"/>
                </a:lnTo>
                <a:lnTo>
                  <a:pt x="25645" y="21275"/>
                </a:lnTo>
                <a:lnTo>
                  <a:pt x="26021" y="30321"/>
                </a:lnTo>
                <a:lnTo>
                  <a:pt x="26288" y="43425"/>
                </a:lnTo>
                <a:lnTo>
                  <a:pt x="26404" y="84073"/>
                </a:lnTo>
                <a:lnTo>
                  <a:pt x="26286" y="106426"/>
                </a:lnTo>
                <a:lnTo>
                  <a:pt x="12407" y="139839"/>
                </a:lnTo>
                <a:lnTo>
                  <a:pt x="12407" y="146824"/>
                </a:lnTo>
                <a:lnTo>
                  <a:pt x="15405" y="146824"/>
                </a:lnTo>
                <a:lnTo>
                  <a:pt x="19685" y="146608"/>
                </a:lnTo>
                <a:lnTo>
                  <a:pt x="32092" y="145732"/>
                </a:lnTo>
                <a:lnTo>
                  <a:pt x="77790" y="145355"/>
                </a:lnTo>
                <a:lnTo>
                  <a:pt x="90118" y="143817"/>
                </a:lnTo>
                <a:lnTo>
                  <a:pt x="102144" y="140921"/>
                </a:lnTo>
                <a:lnTo>
                  <a:pt x="114165" y="136484"/>
                </a:lnTo>
                <a:lnTo>
                  <a:pt x="62661" y="136423"/>
                </a:lnTo>
                <a:lnTo>
                  <a:pt x="58547" y="136067"/>
                </a:lnTo>
                <a:lnTo>
                  <a:pt x="53305" y="132396"/>
                </a:lnTo>
                <a:lnTo>
                  <a:pt x="52937" y="122438"/>
                </a:lnTo>
                <a:lnTo>
                  <a:pt x="52823" y="116511"/>
                </a:lnTo>
                <a:lnTo>
                  <a:pt x="52717" y="71310"/>
                </a:lnTo>
                <a:lnTo>
                  <a:pt x="72007" y="71047"/>
                </a:lnTo>
                <a:lnTo>
                  <a:pt x="122507" y="71047"/>
                </a:lnTo>
                <a:lnTo>
                  <a:pt x="115380" y="66696"/>
                </a:lnTo>
                <a:lnTo>
                  <a:pt x="103821" y="63663"/>
                </a:lnTo>
                <a:lnTo>
                  <a:pt x="90466" y="61844"/>
                </a:lnTo>
                <a:lnTo>
                  <a:pt x="82939" y="61544"/>
                </a:lnTo>
                <a:lnTo>
                  <a:pt x="52717" y="61544"/>
                </a:lnTo>
                <a:lnTo>
                  <a:pt x="52832" y="36983"/>
                </a:lnTo>
                <a:lnTo>
                  <a:pt x="53166" y="24363"/>
                </a:lnTo>
                <a:lnTo>
                  <a:pt x="53721" y="16738"/>
                </a:lnTo>
                <a:lnTo>
                  <a:pt x="54381" y="11569"/>
                </a:lnTo>
                <a:lnTo>
                  <a:pt x="59220" y="8991"/>
                </a:lnTo>
                <a:close/>
              </a:path>
              <a:path w="223520" h="147320">
                <a:moveTo>
                  <a:pt x="122507" y="71047"/>
                </a:moveTo>
                <a:lnTo>
                  <a:pt x="72007" y="71047"/>
                </a:lnTo>
                <a:lnTo>
                  <a:pt x="83917" y="72429"/>
                </a:lnTo>
                <a:lnTo>
                  <a:pt x="95564" y="76459"/>
                </a:lnTo>
                <a:lnTo>
                  <a:pt x="108004" y="84073"/>
                </a:lnTo>
                <a:lnTo>
                  <a:pt x="112568" y="94571"/>
                </a:lnTo>
                <a:lnTo>
                  <a:pt x="113473" y="111562"/>
                </a:lnTo>
                <a:lnTo>
                  <a:pt x="108315" y="122438"/>
                </a:lnTo>
                <a:lnTo>
                  <a:pt x="98662" y="130207"/>
                </a:lnTo>
                <a:lnTo>
                  <a:pt x="84511" y="134869"/>
                </a:lnTo>
                <a:lnTo>
                  <a:pt x="65862" y="136423"/>
                </a:lnTo>
                <a:lnTo>
                  <a:pt x="114287" y="136423"/>
                </a:lnTo>
                <a:lnTo>
                  <a:pt x="126484" y="130319"/>
                </a:lnTo>
                <a:lnTo>
                  <a:pt x="135520" y="121522"/>
                </a:lnTo>
                <a:lnTo>
                  <a:pt x="140883" y="110147"/>
                </a:lnTo>
                <a:lnTo>
                  <a:pt x="142535" y="95582"/>
                </a:lnTo>
                <a:lnTo>
                  <a:pt x="139134" y="85390"/>
                </a:lnTo>
                <a:lnTo>
                  <a:pt x="130580" y="75976"/>
                </a:lnTo>
                <a:lnTo>
                  <a:pt x="122507" y="71047"/>
                </a:lnTo>
                <a:close/>
              </a:path>
              <a:path w="223520" h="147320">
                <a:moveTo>
                  <a:pt x="75311" y="61239"/>
                </a:moveTo>
                <a:lnTo>
                  <a:pt x="63538" y="61341"/>
                </a:lnTo>
                <a:lnTo>
                  <a:pt x="52717" y="61544"/>
                </a:lnTo>
                <a:lnTo>
                  <a:pt x="82939" y="61544"/>
                </a:lnTo>
                <a:lnTo>
                  <a:pt x="75311" y="61239"/>
                </a:lnTo>
                <a:close/>
              </a:path>
              <a:path w="223520" h="147320">
                <a:moveTo>
                  <a:pt x="0" y="0"/>
                </a:moveTo>
                <a:lnTo>
                  <a:pt x="0" y="8991"/>
                </a:lnTo>
                <a:lnTo>
                  <a:pt x="79209" y="8991"/>
                </a:lnTo>
                <a:lnTo>
                  <a:pt x="77417" y="994"/>
                </a:lnTo>
                <a:lnTo>
                  <a:pt x="26399" y="994"/>
                </a:lnTo>
                <a:lnTo>
                  <a:pt x="13790" y="629"/>
                </a:lnTo>
                <a:lnTo>
                  <a:pt x="0" y="0"/>
                </a:lnTo>
                <a:close/>
              </a:path>
              <a:path w="223520" h="147320">
                <a:moveTo>
                  <a:pt x="77213" y="81"/>
                </a:moveTo>
                <a:lnTo>
                  <a:pt x="65108" y="520"/>
                </a:lnTo>
                <a:lnTo>
                  <a:pt x="53149" y="824"/>
                </a:lnTo>
                <a:lnTo>
                  <a:pt x="40518" y="985"/>
                </a:lnTo>
                <a:lnTo>
                  <a:pt x="26399" y="994"/>
                </a:lnTo>
                <a:lnTo>
                  <a:pt x="77417" y="994"/>
                </a:lnTo>
                <a:lnTo>
                  <a:pt x="77213" y="81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156781" y="5013014"/>
            <a:ext cx="1091576" cy="203182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0344161" y="5013014"/>
            <a:ext cx="1745955" cy="243022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368361" y="5368397"/>
            <a:ext cx="1353963" cy="228805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812401" y="5445273"/>
            <a:ext cx="189865" cy="152400"/>
          </a:xfrm>
          <a:custGeom>
            <a:avLst/>
            <a:gdLst/>
            <a:ahLst/>
            <a:cxnLst/>
            <a:rect l="l" t="t" r="r" b="b"/>
            <a:pathLst>
              <a:path w="189865" h="152400">
                <a:moveTo>
                  <a:pt x="64782" y="8991"/>
                </a:moveTo>
                <a:lnTo>
                  <a:pt x="19418" y="8991"/>
                </a:lnTo>
                <a:lnTo>
                  <a:pt x="24041" y="11061"/>
                </a:lnTo>
                <a:lnTo>
                  <a:pt x="25385" y="17839"/>
                </a:lnTo>
                <a:lnTo>
                  <a:pt x="26349" y="104228"/>
                </a:lnTo>
                <a:lnTo>
                  <a:pt x="26187" y="113474"/>
                </a:lnTo>
                <a:lnTo>
                  <a:pt x="25855" y="125877"/>
                </a:lnTo>
                <a:lnTo>
                  <a:pt x="25357" y="139555"/>
                </a:lnTo>
                <a:lnTo>
                  <a:pt x="24803" y="151930"/>
                </a:lnTo>
                <a:lnTo>
                  <a:pt x="37147" y="149656"/>
                </a:lnTo>
                <a:lnTo>
                  <a:pt x="66597" y="124358"/>
                </a:lnTo>
                <a:lnTo>
                  <a:pt x="51625" y="124358"/>
                </a:lnTo>
                <a:lnTo>
                  <a:pt x="52279" y="119723"/>
                </a:lnTo>
                <a:lnTo>
                  <a:pt x="52392" y="118427"/>
                </a:lnTo>
                <a:lnTo>
                  <a:pt x="52704" y="113474"/>
                </a:lnTo>
                <a:lnTo>
                  <a:pt x="52797" y="23060"/>
                </a:lnTo>
                <a:lnTo>
                  <a:pt x="52973" y="17839"/>
                </a:lnTo>
                <a:lnTo>
                  <a:pt x="53047" y="17272"/>
                </a:lnTo>
                <a:lnTo>
                  <a:pt x="54114" y="13169"/>
                </a:lnTo>
                <a:lnTo>
                  <a:pt x="55879" y="11569"/>
                </a:lnTo>
                <a:lnTo>
                  <a:pt x="61772" y="9512"/>
                </a:lnTo>
                <a:lnTo>
                  <a:pt x="64782" y="8991"/>
                </a:lnTo>
                <a:close/>
              </a:path>
              <a:path w="189865" h="152400">
                <a:moveTo>
                  <a:pt x="189280" y="145746"/>
                </a:moveTo>
                <a:lnTo>
                  <a:pt x="150521" y="145746"/>
                </a:lnTo>
                <a:lnTo>
                  <a:pt x="162272" y="145912"/>
                </a:lnTo>
                <a:lnTo>
                  <a:pt x="175194" y="146270"/>
                </a:lnTo>
                <a:lnTo>
                  <a:pt x="189280" y="146824"/>
                </a:lnTo>
                <a:lnTo>
                  <a:pt x="189280" y="145746"/>
                </a:lnTo>
                <a:close/>
              </a:path>
              <a:path w="189865" h="152400">
                <a:moveTo>
                  <a:pt x="189280" y="137820"/>
                </a:moveTo>
                <a:lnTo>
                  <a:pt x="110210" y="137820"/>
                </a:lnTo>
                <a:lnTo>
                  <a:pt x="112441" y="146706"/>
                </a:lnTo>
                <a:lnTo>
                  <a:pt x="124849" y="146162"/>
                </a:lnTo>
                <a:lnTo>
                  <a:pt x="137280" y="145843"/>
                </a:lnTo>
                <a:lnTo>
                  <a:pt x="189280" y="145746"/>
                </a:lnTo>
                <a:lnTo>
                  <a:pt x="189280" y="137820"/>
                </a:lnTo>
                <a:close/>
              </a:path>
              <a:path w="189865" h="152400">
                <a:moveTo>
                  <a:pt x="163703" y="16256"/>
                </a:moveTo>
                <a:lnTo>
                  <a:pt x="138899" y="16256"/>
                </a:lnTo>
                <a:lnTo>
                  <a:pt x="137337" y="21844"/>
                </a:lnTo>
                <a:lnTo>
                  <a:pt x="136575" y="29845"/>
                </a:lnTo>
                <a:lnTo>
                  <a:pt x="136487" y="111111"/>
                </a:lnTo>
                <a:lnTo>
                  <a:pt x="135995" y="124358"/>
                </a:lnTo>
                <a:lnTo>
                  <a:pt x="135910" y="125877"/>
                </a:lnTo>
                <a:lnTo>
                  <a:pt x="134086" y="133946"/>
                </a:lnTo>
                <a:lnTo>
                  <a:pt x="132435" y="136537"/>
                </a:lnTo>
                <a:lnTo>
                  <a:pt x="128193" y="137820"/>
                </a:lnTo>
                <a:lnTo>
                  <a:pt x="173012" y="137820"/>
                </a:lnTo>
                <a:lnTo>
                  <a:pt x="162946" y="66606"/>
                </a:lnTo>
                <a:lnTo>
                  <a:pt x="163069" y="39484"/>
                </a:lnTo>
                <a:lnTo>
                  <a:pt x="163132" y="32905"/>
                </a:lnTo>
                <a:lnTo>
                  <a:pt x="163338" y="23060"/>
                </a:lnTo>
                <a:lnTo>
                  <a:pt x="163587" y="17839"/>
                </a:lnTo>
                <a:lnTo>
                  <a:pt x="163703" y="16256"/>
                </a:lnTo>
                <a:close/>
              </a:path>
              <a:path w="189865" h="152400">
                <a:moveTo>
                  <a:pt x="189280" y="0"/>
                </a:moveTo>
                <a:lnTo>
                  <a:pt x="161897" y="959"/>
                </a:lnTo>
                <a:lnTo>
                  <a:pt x="153502" y="1113"/>
                </a:lnTo>
                <a:lnTo>
                  <a:pt x="143730" y="2943"/>
                </a:lnTo>
                <a:lnTo>
                  <a:pt x="127935" y="11212"/>
                </a:lnTo>
                <a:lnTo>
                  <a:pt x="111973" y="36338"/>
                </a:lnTo>
                <a:lnTo>
                  <a:pt x="106627" y="44668"/>
                </a:lnTo>
                <a:lnTo>
                  <a:pt x="70834" y="98524"/>
                </a:lnTo>
                <a:lnTo>
                  <a:pt x="51625" y="124358"/>
                </a:lnTo>
                <a:lnTo>
                  <a:pt x="66597" y="124358"/>
                </a:lnTo>
                <a:lnTo>
                  <a:pt x="70756" y="118427"/>
                </a:lnTo>
                <a:lnTo>
                  <a:pt x="80213" y="104228"/>
                </a:lnTo>
                <a:lnTo>
                  <a:pt x="114833" y="51257"/>
                </a:lnTo>
                <a:lnTo>
                  <a:pt x="118452" y="45783"/>
                </a:lnTo>
                <a:lnTo>
                  <a:pt x="122808" y="39484"/>
                </a:lnTo>
                <a:lnTo>
                  <a:pt x="131495" y="27305"/>
                </a:lnTo>
                <a:lnTo>
                  <a:pt x="135232" y="21844"/>
                </a:lnTo>
                <a:lnTo>
                  <a:pt x="138899" y="16256"/>
                </a:lnTo>
                <a:lnTo>
                  <a:pt x="163703" y="16256"/>
                </a:lnTo>
                <a:lnTo>
                  <a:pt x="164096" y="11760"/>
                </a:lnTo>
                <a:lnTo>
                  <a:pt x="168960" y="8991"/>
                </a:lnTo>
                <a:lnTo>
                  <a:pt x="189280" y="8991"/>
                </a:lnTo>
                <a:lnTo>
                  <a:pt x="189280" y="0"/>
                </a:lnTo>
                <a:close/>
              </a:path>
              <a:path w="189865" h="152400">
                <a:moveTo>
                  <a:pt x="0" y="0"/>
                </a:moveTo>
                <a:lnTo>
                  <a:pt x="0" y="8991"/>
                </a:lnTo>
                <a:lnTo>
                  <a:pt x="78905" y="8991"/>
                </a:lnTo>
                <a:lnTo>
                  <a:pt x="77362" y="995"/>
                </a:lnTo>
                <a:lnTo>
                  <a:pt x="26380" y="995"/>
                </a:lnTo>
                <a:lnTo>
                  <a:pt x="13780" y="631"/>
                </a:lnTo>
                <a:lnTo>
                  <a:pt x="0" y="0"/>
                </a:lnTo>
                <a:close/>
              </a:path>
              <a:path w="189865" h="152400">
                <a:moveTo>
                  <a:pt x="77184" y="70"/>
                </a:moveTo>
                <a:lnTo>
                  <a:pt x="65042" y="513"/>
                </a:lnTo>
                <a:lnTo>
                  <a:pt x="53073" y="822"/>
                </a:lnTo>
                <a:lnTo>
                  <a:pt x="40458" y="985"/>
                </a:lnTo>
                <a:lnTo>
                  <a:pt x="26380" y="995"/>
                </a:lnTo>
                <a:lnTo>
                  <a:pt x="77362" y="995"/>
                </a:lnTo>
                <a:lnTo>
                  <a:pt x="77184" y="7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9010827" y="5442144"/>
            <a:ext cx="119380" cy="152400"/>
          </a:xfrm>
          <a:custGeom>
            <a:avLst/>
            <a:gdLst/>
            <a:ahLst/>
            <a:cxnLst/>
            <a:rect l="l" t="t" r="r" b="b"/>
            <a:pathLst>
              <a:path w="119379" h="152400">
                <a:moveTo>
                  <a:pt x="2946" y="124822"/>
                </a:moveTo>
                <a:lnTo>
                  <a:pt x="38062" y="150866"/>
                </a:lnTo>
                <a:lnTo>
                  <a:pt x="69114" y="152388"/>
                </a:lnTo>
                <a:lnTo>
                  <a:pt x="82007" y="149821"/>
                </a:lnTo>
                <a:lnTo>
                  <a:pt x="93482" y="145216"/>
                </a:lnTo>
                <a:lnTo>
                  <a:pt x="98395" y="141960"/>
                </a:lnTo>
                <a:lnTo>
                  <a:pt x="51255" y="141960"/>
                </a:lnTo>
                <a:lnTo>
                  <a:pt x="39534" y="140504"/>
                </a:lnTo>
                <a:lnTo>
                  <a:pt x="27576" y="137163"/>
                </a:lnTo>
                <a:lnTo>
                  <a:pt x="15380" y="131937"/>
                </a:lnTo>
                <a:lnTo>
                  <a:pt x="2946" y="124822"/>
                </a:lnTo>
                <a:close/>
              </a:path>
              <a:path w="119379" h="152400">
                <a:moveTo>
                  <a:pt x="97940" y="11390"/>
                </a:moveTo>
                <a:lnTo>
                  <a:pt x="53689" y="11390"/>
                </a:lnTo>
                <a:lnTo>
                  <a:pt x="65717" y="13901"/>
                </a:lnTo>
                <a:lnTo>
                  <a:pt x="77080" y="21488"/>
                </a:lnTo>
                <a:lnTo>
                  <a:pt x="80432" y="31034"/>
                </a:lnTo>
                <a:lnTo>
                  <a:pt x="80045" y="48741"/>
                </a:lnTo>
                <a:lnTo>
                  <a:pt x="72635" y="58194"/>
                </a:lnTo>
                <a:lnTo>
                  <a:pt x="59910" y="63864"/>
                </a:lnTo>
                <a:lnTo>
                  <a:pt x="41871" y="65754"/>
                </a:lnTo>
                <a:lnTo>
                  <a:pt x="36741" y="65754"/>
                </a:lnTo>
                <a:lnTo>
                  <a:pt x="36741" y="75368"/>
                </a:lnTo>
                <a:lnTo>
                  <a:pt x="83374" y="86961"/>
                </a:lnTo>
                <a:lnTo>
                  <a:pt x="89932" y="113341"/>
                </a:lnTo>
                <a:lnTo>
                  <a:pt x="86372" y="124881"/>
                </a:lnTo>
                <a:lnTo>
                  <a:pt x="77528" y="136063"/>
                </a:lnTo>
                <a:lnTo>
                  <a:pt x="66793" y="140524"/>
                </a:lnTo>
                <a:lnTo>
                  <a:pt x="51255" y="141960"/>
                </a:lnTo>
                <a:lnTo>
                  <a:pt x="98395" y="141960"/>
                </a:lnTo>
                <a:lnTo>
                  <a:pt x="103655" y="138474"/>
                </a:lnTo>
                <a:lnTo>
                  <a:pt x="112300" y="128754"/>
                </a:lnTo>
                <a:lnTo>
                  <a:pt x="117478" y="117267"/>
                </a:lnTo>
                <a:lnTo>
                  <a:pt x="119186" y="103681"/>
                </a:lnTo>
                <a:lnTo>
                  <a:pt x="116625" y="91254"/>
                </a:lnTo>
                <a:lnTo>
                  <a:pt x="109927" y="81582"/>
                </a:lnTo>
                <a:lnTo>
                  <a:pt x="99123" y="74658"/>
                </a:lnTo>
                <a:lnTo>
                  <a:pt x="84241" y="70474"/>
                </a:lnTo>
                <a:lnTo>
                  <a:pt x="65312" y="69024"/>
                </a:lnTo>
                <a:lnTo>
                  <a:pt x="77999" y="65385"/>
                </a:lnTo>
                <a:lnTo>
                  <a:pt x="89325" y="60176"/>
                </a:lnTo>
                <a:lnTo>
                  <a:pt x="99806" y="52946"/>
                </a:lnTo>
                <a:lnTo>
                  <a:pt x="106893" y="42854"/>
                </a:lnTo>
                <a:lnTo>
                  <a:pt x="109114" y="29293"/>
                </a:lnTo>
                <a:lnTo>
                  <a:pt x="104784" y="17721"/>
                </a:lnTo>
                <a:lnTo>
                  <a:pt x="97940" y="11390"/>
                </a:lnTo>
                <a:close/>
              </a:path>
              <a:path w="119379" h="152400">
                <a:moveTo>
                  <a:pt x="43953" y="0"/>
                </a:moveTo>
                <a:lnTo>
                  <a:pt x="31188" y="2314"/>
                </a:lnTo>
                <a:lnTo>
                  <a:pt x="19376" y="6553"/>
                </a:lnTo>
                <a:lnTo>
                  <a:pt x="8539" y="12894"/>
                </a:lnTo>
                <a:lnTo>
                  <a:pt x="8885" y="23081"/>
                </a:lnTo>
                <a:lnTo>
                  <a:pt x="9004" y="45612"/>
                </a:lnTo>
                <a:lnTo>
                  <a:pt x="19895" y="31034"/>
                </a:lnTo>
                <a:lnTo>
                  <a:pt x="26771" y="20116"/>
                </a:lnTo>
                <a:lnTo>
                  <a:pt x="37963" y="13552"/>
                </a:lnTo>
                <a:lnTo>
                  <a:pt x="53689" y="11390"/>
                </a:lnTo>
                <a:lnTo>
                  <a:pt x="97940" y="11390"/>
                </a:lnTo>
                <a:lnTo>
                  <a:pt x="94408" y="8122"/>
                </a:lnTo>
                <a:lnTo>
                  <a:pt x="86467" y="4320"/>
                </a:lnTo>
                <a:lnTo>
                  <a:pt x="76080" y="1665"/>
                </a:lnTo>
                <a:lnTo>
                  <a:pt x="62243" y="209"/>
                </a:lnTo>
                <a:lnTo>
                  <a:pt x="43953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9221830" y="5445271"/>
            <a:ext cx="133985" cy="147320"/>
          </a:xfrm>
          <a:custGeom>
            <a:avLst/>
            <a:gdLst/>
            <a:ahLst/>
            <a:cxnLst/>
            <a:rect l="l" t="t" r="r" b="b"/>
            <a:pathLst>
              <a:path w="133984" h="147320">
                <a:moveTo>
                  <a:pt x="81064" y="145757"/>
                </a:moveTo>
                <a:lnTo>
                  <a:pt x="42455" y="145757"/>
                </a:lnTo>
                <a:lnTo>
                  <a:pt x="54683" y="145936"/>
                </a:lnTo>
                <a:lnTo>
                  <a:pt x="67553" y="146291"/>
                </a:lnTo>
                <a:lnTo>
                  <a:pt x="81064" y="146824"/>
                </a:lnTo>
                <a:lnTo>
                  <a:pt x="81064" y="145757"/>
                </a:lnTo>
                <a:close/>
              </a:path>
              <a:path w="133984" h="147320">
                <a:moveTo>
                  <a:pt x="81064" y="137820"/>
                </a:moveTo>
                <a:lnTo>
                  <a:pt x="0" y="137820"/>
                </a:lnTo>
                <a:lnTo>
                  <a:pt x="4106" y="146609"/>
                </a:lnTo>
                <a:lnTo>
                  <a:pt x="15926" y="146121"/>
                </a:lnTo>
                <a:lnTo>
                  <a:pt x="28370" y="145837"/>
                </a:lnTo>
                <a:lnTo>
                  <a:pt x="81064" y="145757"/>
                </a:lnTo>
                <a:lnTo>
                  <a:pt x="81064" y="137820"/>
                </a:lnTo>
                <a:close/>
              </a:path>
              <a:path w="133984" h="147320">
                <a:moveTo>
                  <a:pt x="0" y="0"/>
                </a:moveTo>
                <a:lnTo>
                  <a:pt x="0" y="8991"/>
                </a:lnTo>
                <a:lnTo>
                  <a:pt x="19316" y="8991"/>
                </a:lnTo>
                <a:lnTo>
                  <a:pt x="23914" y="11023"/>
                </a:lnTo>
                <a:lnTo>
                  <a:pt x="26433" y="62816"/>
                </a:lnTo>
                <a:lnTo>
                  <a:pt x="26476" y="85232"/>
                </a:lnTo>
                <a:lnTo>
                  <a:pt x="26320" y="103794"/>
                </a:lnTo>
                <a:lnTo>
                  <a:pt x="19113" y="137820"/>
                </a:lnTo>
                <a:lnTo>
                  <a:pt x="65151" y="137820"/>
                </a:lnTo>
                <a:lnTo>
                  <a:pt x="52920" y="30695"/>
                </a:lnTo>
                <a:lnTo>
                  <a:pt x="53361" y="24345"/>
                </a:lnTo>
                <a:lnTo>
                  <a:pt x="54254" y="14414"/>
                </a:lnTo>
                <a:lnTo>
                  <a:pt x="57127" y="14131"/>
                </a:lnTo>
                <a:lnTo>
                  <a:pt x="70663" y="13068"/>
                </a:lnTo>
                <a:lnTo>
                  <a:pt x="82030" y="12714"/>
                </a:lnTo>
                <a:lnTo>
                  <a:pt x="131555" y="12714"/>
                </a:lnTo>
                <a:lnTo>
                  <a:pt x="131645" y="11976"/>
                </a:lnTo>
                <a:lnTo>
                  <a:pt x="133593" y="2148"/>
                </a:lnTo>
                <a:lnTo>
                  <a:pt x="121699" y="1119"/>
                </a:lnTo>
                <a:lnTo>
                  <a:pt x="120625" y="1092"/>
                </a:lnTo>
                <a:lnTo>
                  <a:pt x="82473" y="1092"/>
                </a:lnTo>
                <a:lnTo>
                  <a:pt x="26518" y="995"/>
                </a:lnTo>
                <a:lnTo>
                  <a:pt x="13927" y="630"/>
                </a:lnTo>
                <a:lnTo>
                  <a:pt x="0" y="0"/>
                </a:lnTo>
                <a:close/>
              </a:path>
              <a:path w="133984" h="147320">
                <a:moveTo>
                  <a:pt x="131555" y="12714"/>
                </a:moveTo>
                <a:lnTo>
                  <a:pt x="82030" y="12714"/>
                </a:lnTo>
                <a:lnTo>
                  <a:pt x="95575" y="13362"/>
                </a:lnTo>
                <a:lnTo>
                  <a:pt x="108125" y="15171"/>
                </a:lnTo>
                <a:lnTo>
                  <a:pt x="119672" y="18135"/>
                </a:lnTo>
                <a:lnTo>
                  <a:pt x="120294" y="22593"/>
                </a:lnTo>
                <a:lnTo>
                  <a:pt x="120662" y="30695"/>
                </a:lnTo>
                <a:lnTo>
                  <a:pt x="120751" y="42481"/>
                </a:lnTo>
                <a:lnTo>
                  <a:pt x="129122" y="39253"/>
                </a:lnTo>
                <a:lnTo>
                  <a:pt x="130143" y="24345"/>
                </a:lnTo>
                <a:lnTo>
                  <a:pt x="131555" y="12714"/>
                </a:lnTo>
                <a:close/>
              </a:path>
              <a:path w="133984" h="147320">
                <a:moveTo>
                  <a:pt x="108204" y="774"/>
                </a:moveTo>
                <a:lnTo>
                  <a:pt x="82473" y="1092"/>
                </a:lnTo>
                <a:lnTo>
                  <a:pt x="120625" y="1092"/>
                </a:lnTo>
                <a:lnTo>
                  <a:pt x="108204" y="77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9366769" y="5442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9535285" y="5441550"/>
            <a:ext cx="172720" cy="234950"/>
          </a:xfrm>
          <a:custGeom>
            <a:avLst/>
            <a:gdLst/>
            <a:ahLst/>
            <a:cxnLst/>
            <a:rect l="l" t="t" r="r" b="b"/>
            <a:pathLst>
              <a:path w="172720" h="234950">
                <a:moveTo>
                  <a:pt x="81394" y="233655"/>
                </a:moveTo>
                <a:lnTo>
                  <a:pt x="41713" y="233655"/>
                </a:lnTo>
                <a:lnTo>
                  <a:pt x="52210" y="233821"/>
                </a:lnTo>
                <a:lnTo>
                  <a:pt x="81394" y="234721"/>
                </a:lnTo>
                <a:lnTo>
                  <a:pt x="81394" y="233655"/>
                </a:lnTo>
                <a:close/>
              </a:path>
              <a:path w="172720" h="234950">
                <a:moveTo>
                  <a:pt x="81394" y="226034"/>
                </a:moveTo>
                <a:lnTo>
                  <a:pt x="0" y="226034"/>
                </a:lnTo>
                <a:lnTo>
                  <a:pt x="3991" y="234540"/>
                </a:lnTo>
                <a:lnTo>
                  <a:pt x="17173" y="234040"/>
                </a:lnTo>
                <a:lnTo>
                  <a:pt x="29558" y="233745"/>
                </a:lnTo>
                <a:lnTo>
                  <a:pt x="81394" y="233655"/>
                </a:lnTo>
                <a:lnTo>
                  <a:pt x="81394" y="226034"/>
                </a:lnTo>
                <a:close/>
              </a:path>
              <a:path w="172720" h="234950">
                <a:moveTo>
                  <a:pt x="53581" y="0"/>
                </a:moveTo>
                <a:lnTo>
                  <a:pt x="51930" y="0"/>
                </a:lnTo>
                <a:lnTo>
                  <a:pt x="37386" y="5238"/>
                </a:lnTo>
                <a:lnTo>
                  <a:pt x="25058" y="8397"/>
                </a:lnTo>
                <a:lnTo>
                  <a:pt x="12594" y="10834"/>
                </a:lnTo>
                <a:lnTo>
                  <a:pt x="0" y="12547"/>
                </a:lnTo>
                <a:lnTo>
                  <a:pt x="0" y="22174"/>
                </a:lnTo>
                <a:lnTo>
                  <a:pt x="17983" y="22174"/>
                </a:lnTo>
                <a:lnTo>
                  <a:pt x="21729" y="22872"/>
                </a:lnTo>
                <a:lnTo>
                  <a:pt x="27481" y="183704"/>
                </a:lnTo>
                <a:lnTo>
                  <a:pt x="27398" y="192206"/>
                </a:lnTo>
                <a:lnTo>
                  <a:pt x="19278" y="226034"/>
                </a:lnTo>
                <a:lnTo>
                  <a:pt x="65684" y="226034"/>
                </a:lnTo>
                <a:lnTo>
                  <a:pt x="53862" y="183704"/>
                </a:lnTo>
                <a:lnTo>
                  <a:pt x="53797" y="145262"/>
                </a:lnTo>
                <a:lnTo>
                  <a:pt x="114140" y="145262"/>
                </a:lnTo>
                <a:lnTo>
                  <a:pt x="121450" y="140144"/>
                </a:lnTo>
                <a:lnTo>
                  <a:pt x="125084" y="137515"/>
                </a:lnTo>
                <a:lnTo>
                  <a:pt x="87337" y="137515"/>
                </a:lnTo>
                <a:lnTo>
                  <a:pt x="80213" y="135953"/>
                </a:lnTo>
                <a:lnTo>
                  <a:pt x="67005" y="129755"/>
                </a:lnTo>
                <a:lnTo>
                  <a:pt x="60401" y="124498"/>
                </a:lnTo>
                <a:lnTo>
                  <a:pt x="53797" y="117055"/>
                </a:lnTo>
                <a:lnTo>
                  <a:pt x="53823" y="55965"/>
                </a:lnTo>
                <a:lnTo>
                  <a:pt x="54254" y="48996"/>
                </a:lnTo>
                <a:lnTo>
                  <a:pt x="56426" y="42481"/>
                </a:lnTo>
                <a:lnTo>
                  <a:pt x="59270" y="38430"/>
                </a:lnTo>
                <a:lnTo>
                  <a:pt x="65983" y="31775"/>
                </a:lnTo>
                <a:lnTo>
                  <a:pt x="53797" y="31775"/>
                </a:lnTo>
                <a:lnTo>
                  <a:pt x="53972" y="19989"/>
                </a:lnTo>
                <a:lnTo>
                  <a:pt x="54303" y="8397"/>
                </a:lnTo>
                <a:lnTo>
                  <a:pt x="54419" y="1447"/>
                </a:lnTo>
                <a:lnTo>
                  <a:pt x="53581" y="0"/>
                </a:lnTo>
                <a:close/>
              </a:path>
              <a:path w="172720" h="234950">
                <a:moveTo>
                  <a:pt x="114140" y="145262"/>
                </a:moveTo>
                <a:lnTo>
                  <a:pt x="53797" y="145262"/>
                </a:lnTo>
                <a:lnTo>
                  <a:pt x="59677" y="147954"/>
                </a:lnTo>
                <a:lnTo>
                  <a:pt x="65303" y="149999"/>
                </a:lnTo>
                <a:lnTo>
                  <a:pt x="76047" y="152780"/>
                </a:lnTo>
                <a:lnTo>
                  <a:pt x="81140" y="153479"/>
                </a:lnTo>
                <a:lnTo>
                  <a:pt x="92189" y="153479"/>
                </a:lnTo>
                <a:lnTo>
                  <a:pt x="97688" y="152628"/>
                </a:lnTo>
                <a:lnTo>
                  <a:pt x="107289" y="149212"/>
                </a:lnTo>
                <a:lnTo>
                  <a:pt x="113614" y="145630"/>
                </a:lnTo>
                <a:lnTo>
                  <a:pt x="114140" y="145262"/>
                </a:lnTo>
                <a:close/>
              </a:path>
              <a:path w="172720" h="234950">
                <a:moveTo>
                  <a:pt x="156119" y="19989"/>
                </a:moveTo>
                <a:lnTo>
                  <a:pt x="91249" y="19989"/>
                </a:lnTo>
                <a:lnTo>
                  <a:pt x="99613" y="20038"/>
                </a:lnTo>
                <a:lnTo>
                  <a:pt x="111485" y="22207"/>
                </a:lnTo>
                <a:lnTo>
                  <a:pt x="140294" y="47765"/>
                </a:lnTo>
                <a:lnTo>
                  <a:pt x="144715" y="86503"/>
                </a:lnTo>
                <a:lnTo>
                  <a:pt x="142080" y="98606"/>
                </a:lnTo>
                <a:lnTo>
                  <a:pt x="120474" y="130687"/>
                </a:lnTo>
                <a:lnTo>
                  <a:pt x="94957" y="137515"/>
                </a:lnTo>
                <a:lnTo>
                  <a:pt x="125084" y="137515"/>
                </a:lnTo>
                <a:lnTo>
                  <a:pt x="127647" y="135661"/>
                </a:lnTo>
                <a:lnTo>
                  <a:pt x="138696" y="128727"/>
                </a:lnTo>
                <a:lnTo>
                  <a:pt x="144995" y="124650"/>
                </a:lnTo>
                <a:lnTo>
                  <a:pt x="169885" y="82940"/>
                </a:lnTo>
                <a:lnTo>
                  <a:pt x="172248" y="56787"/>
                </a:lnTo>
                <a:lnTo>
                  <a:pt x="170446" y="45234"/>
                </a:lnTo>
                <a:lnTo>
                  <a:pt x="166160" y="34100"/>
                </a:lnTo>
                <a:lnTo>
                  <a:pt x="158871" y="22945"/>
                </a:lnTo>
                <a:lnTo>
                  <a:pt x="156119" y="19989"/>
                </a:lnTo>
                <a:close/>
              </a:path>
              <a:path w="172720" h="234950">
                <a:moveTo>
                  <a:pt x="110769" y="469"/>
                </a:moveTo>
                <a:lnTo>
                  <a:pt x="102628" y="469"/>
                </a:lnTo>
                <a:lnTo>
                  <a:pt x="95491" y="1447"/>
                </a:lnTo>
                <a:lnTo>
                  <a:pt x="85585" y="4648"/>
                </a:lnTo>
                <a:lnTo>
                  <a:pt x="80949" y="7708"/>
                </a:lnTo>
                <a:lnTo>
                  <a:pt x="53797" y="31775"/>
                </a:lnTo>
                <a:lnTo>
                  <a:pt x="65983" y="31775"/>
                </a:lnTo>
                <a:lnTo>
                  <a:pt x="68135" y="29641"/>
                </a:lnTo>
                <a:lnTo>
                  <a:pt x="73317" y="26200"/>
                </a:lnTo>
                <a:lnTo>
                  <a:pt x="85191" y="21234"/>
                </a:lnTo>
                <a:lnTo>
                  <a:pt x="91249" y="19989"/>
                </a:lnTo>
                <a:lnTo>
                  <a:pt x="156119" y="19989"/>
                </a:lnTo>
                <a:lnTo>
                  <a:pt x="148059" y="11330"/>
                </a:lnTo>
                <a:lnTo>
                  <a:pt x="137123" y="5298"/>
                </a:lnTo>
                <a:lnTo>
                  <a:pt x="124691" y="1677"/>
                </a:lnTo>
                <a:lnTo>
                  <a:pt x="110769" y="46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9721315" y="5444417"/>
            <a:ext cx="160655" cy="147955"/>
          </a:xfrm>
          <a:custGeom>
            <a:avLst/>
            <a:gdLst/>
            <a:ahLst/>
            <a:cxnLst/>
            <a:rect l="l" t="t" r="r" b="b"/>
            <a:pathLst>
              <a:path w="160654" h="147954">
                <a:moveTo>
                  <a:pt x="74976" y="0"/>
                </a:moveTo>
                <a:lnTo>
                  <a:pt x="36932" y="7784"/>
                </a:lnTo>
                <a:lnTo>
                  <a:pt x="18260" y="41724"/>
                </a:lnTo>
                <a:lnTo>
                  <a:pt x="21763" y="54531"/>
                </a:lnTo>
                <a:lnTo>
                  <a:pt x="30217" y="63932"/>
                </a:lnTo>
                <a:lnTo>
                  <a:pt x="39916" y="69074"/>
                </a:lnTo>
                <a:lnTo>
                  <a:pt x="51841" y="74497"/>
                </a:lnTo>
                <a:lnTo>
                  <a:pt x="63904" y="81805"/>
                </a:lnTo>
                <a:lnTo>
                  <a:pt x="27914" y="117640"/>
                </a:lnTo>
                <a:lnTo>
                  <a:pt x="11518" y="134847"/>
                </a:lnTo>
                <a:lnTo>
                  <a:pt x="5372" y="138568"/>
                </a:lnTo>
                <a:lnTo>
                  <a:pt x="0" y="138670"/>
                </a:lnTo>
                <a:lnTo>
                  <a:pt x="0" y="147674"/>
                </a:lnTo>
                <a:lnTo>
                  <a:pt x="10591" y="146938"/>
                </a:lnTo>
                <a:lnTo>
                  <a:pt x="17284" y="146582"/>
                </a:lnTo>
                <a:lnTo>
                  <a:pt x="37974" y="146582"/>
                </a:lnTo>
                <a:lnTo>
                  <a:pt x="45931" y="137226"/>
                </a:lnTo>
                <a:lnTo>
                  <a:pt x="56027" y="125561"/>
                </a:lnTo>
                <a:lnTo>
                  <a:pt x="82854" y="95971"/>
                </a:lnTo>
                <a:lnTo>
                  <a:pt x="104495" y="74497"/>
                </a:lnTo>
                <a:lnTo>
                  <a:pt x="134153" y="74497"/>
                </a:lnTo>
                <a:lnTo>
                  <a:pt x="134139" y="65944"/>
                </a:lnTo>
                <a:lnTo>
                  <a:pt x="92651" y="65944"/>
                </a:lnTo>
                <a:lnTo>
                  <a:pt x="73809" y="65371"/>
                </a:lnTo>
                <a:lnTo>
                  <a:pt x="60277" y="60293"/>
                </a:lnTo>
                <a:lnTo>
                  <a:pt x="52159" y="51232"/>
                </a:lnTo>
                <a:lnTo>
                  <a:pt x="49454" y="38166"/>
                </a:lnTo>
                <a:lnTo>
                  <a:pt x="52060" y="24628"/>
                </a:lnTo>
                <a:lnTo>
                  <a:pt x="60044" y="15102"/>
                </a:lnTo>
                <a:lnTo>
                  <a:pt x="70958" y="10113"/>
                </a:lnTo>
                <a:lnTo>
                  <a:pt x="84646" y="8455"/>
                </a:lnTo>
                <a:lnTo>
                  <a:pt x="159435" y="8455"/>
                </a:lnTo>
                <a:lnTo>
                  <a:pt x="154601" y="1798"/>
                </a:lnTo>
                <a:lnTo>
                  <a:pt x="117584" y="1795"/>
                </a:lnTo>
                <a:lnTo>
                  <a:pt x="86979" y="253"/>
                </a:lnTo>
                <a:lnTo>
                  <a:pt x="74976" y="0"/>
                </a:lnTo>
                <a:close/>
              </a:path>
              <a:path w="160654" h="147954">
                <a:moveTo>
                  <a:pt x="37974" y="146582"/>
                </a:moveTo>
                <a:lnTo>
                  <a:pt x="24498" y="146582"/>
                </a:lnTo>
                <a:lnTo>
                  <a:pt x="30149" y="146938"/>
                </a:lnTo>
                <a:lnTo>
                  <a:pt x="37045" y="147674"/>
                </a:lnTo>
                <a:lnTo>
                  <a:pt x="37974" y="146582"/>
                </a:lnTo>
                <a:close/>
              </a:path>
              <a:path w="160654" h="147954">
                <a:moveTo>
                  <a:pt x="160451" y="138670"/>
                </a:moveTo>
                <a:lnTo>
                  <a:pt x="83718" y="138670"/>
                </a:lnTo>
                <a:lnTo>
                  <a:pt x="83718" y="147674"/>
                </a:lnTo>
                <a:lnTo>
                  <a:pt x="126124" y="146582"/>
                </a:lnTo>
                <a:lnTo>
                  <a:pt x="160451" y="146582"/>
                </a:lnTo>
                <a:lnTo>
                  <a:pt x="160451" y="138670"/>
                </a:lnTo>
                <a:close/>
              </a:path>
              <a:path w="160654" h="147954">
                <a:moveTo>
                  <a:pt x="160451" y="146582"/>
                </a:moveTo>
                <a:lnTo>
                  <a:pt x="126124" y="146582"/>
                </a:lnTo>
                <a:lnTo>
                  <a:pt x="135700" y="146798"/>
                </a:lnTo>
                <a:lnTo>
                  <a:pt x="160451" y="147674"/>
                </a:lnTo>
                <a:lnTo>
                  <a:pt x="160451" y="146582"/>
                </a:lnTo>
                <a:close/>
              </a:path>
              <a:path w="160654" h="147954">
                <a:moveTo>
                  <a:pt x="134153" y="74497"/>
                </a:moveTo>
                <a:lnTo>
                  <a:pt x="108521" y="74497"/>
                </a:lnTo>
                <a:lnTo>
                  <a:pt x="108475" y="98994"/>
                </a:lnTo>
                <a:lnTo>
                  <a:pt x="108144" y="115187"/>
                </a:lnTo>
                <a:lnTo>
                  <a:pt x="107298" y="127147"/>
                </a:lnTo>
                <a:lnTo>
                  <a:pt x="105968" y="133323"/>
                </a:lnTo>
                <a:lnTo>
                  <a:pt x="104254" y="136892"/>
                </a:lnTo>
                <a:lnTo>
                  <a:pt x="99796" y="138670"/>
                </a:lnTo>
                <a:lnTo>
                  <a:pt x="145630" y="138670"/>
                </a:lnTo>
                <a:lnTo>
                  <a:pt x="134302" y="108135"/>
                </a:lnTo>
                <a:lnTo>
                  <a:pt x="134153" y="74497"/>
                </a:lnTo>
                <a:close/>
              </a:path>
              <a:path w="160654" h="147954">
                <a:moveTo>
                  <a:pt x="159435" y="8455"/>
                </a:moveTo>
                <a:lnTo>
                  <a:pt x="84646" y="8455"/>
                </a:lnTo>
                <a:lnTo>
                  <a:pt x="95236" y="10404"/>
                </a:lnTo>
                <a:lnTo>
                  <a:pt x="108076" y="19589"/>
                </a:lnTo>
                <a:lnTo>
                  <a:pt x="108410" y="32134"/>
                </a:lnTo>
                <a:lnTo>
                  <a:pt x="108521" y="64108"/>
                </a:lnTo>
                <a:lnTo>
                  <a:pt x="103348" y="65249"/>
                </a:lnTo>
                <a:lnTo>
                  <a:pt x="92651" y="65944"/>
                </a:lnTo>
                <a:lnTo>
                  <a:pt x="134139" y="65944"/>
                </a:lnTo>
                <a:lnTo>
                  <a:pt x="134477" y="27454"/>
                </a:lnTo>
                <a:lnTo>
                  <a:pt x="144386" y="9854"/>
                </a:lnTo>
                <a:lnTo>
                  <a:pt x="160451" y="9854"/>
                </a:lnTo>
                <a:lnTo>
                  <a:pt x="159435" y="8455"/>
                </a:lnTo>
                <a:close/>
              </a:path>
              <a:path w="160654" h="147954">
                <a:moveTo>
                  <a:pt x="154082" y="1085"/>
                </a:moveTo>
                <a:lnTo>
                  <a:pt x="139469" y="1549"/>
                </a:lnTo>
                <a:lnTo>
                  <a:pt x="127688" y="1795"/>
                </a:lnTo>
                <a:lnTo>
                  <a:pt x="117651" y="1798"/>
                </a:lnTo>
                <a:lnTo>
                  <a:pt x="154601" y="1798"/>
                </a:lnTo>
                <a:lnTo>
                  <a:pt x="154082" y="1085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9971859" y="5445273"/>
            <a:ext cx="189865" cy="152400"/>
          </a:xfrm>
          <a:custGeom>
            <a:avLst/>
            <a:gdLst/>
            <a:ahLst/>
            <a:cxnLst/>
            <a:rect l="l" t="t" r="r" b="b"/>
            <a:pathLst>
              <a:path w="189865" h="152400">
                <a:moveTo>
                  <a:pt x="64782" y="8991"/>
                </a:moveTo>
                <a:lnTo>
                  <a:pt x="19418" y="8991"/>
                </a:lnTo>
                <a:lnTo>
                  <a:pt x="24041" y="11061"/>
                </a:lnTo>
                <a:lnTo>
                  <a:pt x="25385" y="17839"/>
                </a:lnTo>
                <a:lnTo>
                  <a:pt x="26349" y="104228"/>
                </a:lnTo>
                <a:lnTo>
                  <a:pt x="26187" y="113474"/>
                </a:lnTo>
                <a:lnTo>
                  <a:pt x="25855" y="125877"/>
                </a:lnTo>
                <a:lnTo>
                  <a:pt x="25357" y="139555"/>
                </a:lnTo>
                <a:lnTo>
                  <a:pt x="24803" y="151930"/>
                </a:lnTo>
                <a:lnTo>
                  <a:pt x="37147" y="149656"/>
                </a:lnTo>
                <a:lnTo>
                  <a:pt x="66597" y="124358"/>
                </a:lnTo>
                <a:lnTo>
                  <a:pt x="51625" y="124358"/>
                </a:lnTo>
                <a:lnTo>
                  <a:pt x="52279" y="119723"/>
                </a:lnTo>
                <a:lnTo>
                  <a:pt x="52392" y="118427"/>
                </a:lnTo>
                <a:lnTo>
                  <a:pt x="52704" y="113474"/>
                </a:lnTo>
                <a:lnTo>
                  <a:pt x="52797" y="23060"/>
                </a:lnTo>
                <a:lnTo>
                  <a:pt x="52973" y="17839"/>
                </a:lnTo>
                <a:lnTo>
                  <a:pt x="53047" y="17272"/>
                </a:lnTo>
                <a:lnTo>
                  <a:pt x="54114" y="13169"/>
                </a:lnTo>
                <a:lnTo>
                  <a:pt x="55879" y="11569"/>
                </a:lnTo>
                <a:lnTo>
                  <a:pt x="61772" y="9512"/>
                </a:lnTo>
                <a:lnTo>
                  <a:pt x="64782" y="8991"/>
                </a:lnTo>
                <a:close/>
              </a:path>
              <a:path w="189865" h="152400">
                <a:moveTo>
                  <a:pt x="189280" y="145746"/>
                </a:moveTo>
                <a:lnTo>
                  <a:pt x="150521" y="145746"/>
                </a:lnTo>
                <a:lnTo>
                  <a:pt x="162272" y="145912"/>
                </a:lnTo>
                <a:lnTo>
                  <a:pt x="175194" y="146270"/>
                </a:lnTo>
                <a:lnTo>
                  <a:pt x="189280" y="146824"/>
                </a:lnTo>
                <a:lnTo>
                  <a:pt x="189280" y="145746"/>
                </a:lnTo>
                <a:close/>
              </a:path>
              <a:path w="189865" h="152400">
                <a:moveTo>
                  <a:pt x="189280" y="137820"/>
                </a:moveTo>
                <a:lnTo>
                  <a:pt x="110210" y="137820"/>
                </a:lnTo>
                <a:lnTo>
                  <a:pt x="112441" y="146706"/>
                </a:lnTo>
                <a:lnTo>
                  <a:pt x="124849" y="146162"/>
                </a:lnTo>
                <a:lnTo>
                  <a:pt x="137280" y="145843"/>
                </a:lnTo>
                <a:lnTo>
                  <a:pt x="189280" y="145746"/>
                </a:lnTo>
                <a:lnTo>
                  <a:pt x="189280" y="137820"/>
                </a:lnTo>
                <a:close/>
              </a:path>
              <a:path w="189865" h="152400">
                <a:moveTo>
                  <a:pt x="163703" y="16256"/>
                </a:moveTo>
                <a:lnTo>
                  <a:pt x="138899" y="16256"/>
                </a:lnTo>
                <a:lnTo>
                  <a:pt x="137337" y="21844"/>
                </a:lnTo>
                <a:lnTo>
                  <a:pt x="136575" y="29845"/>
                </a:lnTo>
                <a:lnTo>
                  <a:pt x="136487" y="111111"/>
                </a:lnTo>
                <a:lnTo>
                  <a:pt x="135995" y="124358"/>
                </a:lnTo>
                <a:lnTo>
                  <a:pt x="135910" y="125877"/>
                </a:lnTo>
                <a:lnTo>
                  <a:pt x="134086" y="133946"/>
                </a:lnTo>
                <a:lnTo>
                  <a:pt x="132435" y="136537"/>
                </a:lnTo>
                <a:lnTo>
                  <a:pt x="128193" y="137820"/>
                </a:lnTo>
                <a:lnTo>
                  <a:pt x="173012" y="137820"/>
                </a:lnTo>
                <a:lnTo>
                  <a:pt x="162946" y="66606"/>
                </a:lnTo>
                <a:lnTo>
                  <a:pt x="163069" y="39484"/>
                </a:lnTo>
                <a:lnTo>
                  <a:pt x="163132" y="32905"/>
                </a:lnTo>
                <a:lnTo>
                  <a:pt x="163338" y="23060"/>
                </a:lnTo>
                <a:lnTo>
                  <a:pt x="163587" y="17839"/>
                </a:lnTo>
                <a:lnTo>
                  <a:pt x="163703" y="16256"/>
                </a:lnTo>
                <a:close/>
              </a:path>
              <a:path w="189865" h="152400">
                <a:moveTo>
                  <a:pt x="189280" y="0"/>
                </a:moveTo>
                <a:lnTo>
                  <a:pt x="161897" y="959"/>
                </a:lnTo>
                <a:lnTo>
                  <a:pt x="153502" y="1113"/>
                </a:lnTo>
                <a:lnTo>
                  <a:pt x="143730" y="2943"/>
                </a:lnTo>
                <a:lnTo>
                  <a:pt x="127935" y="11212"/>
                </a:lnTo>
                <a:lnTo>
                  <a:pt x="111973" y="36338"/>
                </a:lnTo>
                <a:lnTo>
                  <a:pt x="106627" y="44668"/>
                </a:lnTo>
                <a:lnTo>
                  <a:pt x="70834" y="98524"/>
                </a:lnTo>
                <a:lnTo>
                  <a:pt x="51625" y="124358"/>
                </a:lnTo>
                <a:lnTo>
                  <a:pt x="66597" y="124358"/>
                </a:lnTo>
                <a:lnTo>
                  <a:pt x="70756" y="118427"/>
                </a:lnTo>
                <a:lnTo>
                  <a:pt x="80213" y="104228"/>
                </a:lnTo>
                <a:lnTo>
                  <a:pt x="114833" y="51257"/>
                </a:lnTo>
                <a:lnTo>
                  <a:pt x="118452" y="45783"/>
                </a:lnTo>
                <a:lnTo>
                  <a:pt x="122808" y="39484"/>
                </a:lnTo>
                <a:lnTo>
                  <a:pt x="131495" y="27305"/>
                </a:lnTo>
                <a:lnTo>
                  <a:pt x="135232" y="21844"/>
                </a:lnTo>
                <a:lnTo>
                  <a:pt x="138899" y="16256"/>
                </a:lnTo>
                <a:lnTo>
                  <a:pt x="163703" y="16256"/>
                </a:lnTo>
                <a:lnTo>
                  <a:pt x="164096" y="11760"/>
                </a:lnTo>
                <a:lnTo>
                  <a:pt x="168960" y="8991"/>
                </a:lnTo>
                <a:lnTo>
                  <a:pt x="189280" y="8991"/>
                </a:lnTo>
                <a:lnTo>
                  <a:pt x="189280" y="0"/>
                </a:lnTo>
                <a:close/>
              </a:path>
              <a:path w="189865" h="152400">
                <a:moveTo>
                  <a:pt x="0" y="0"/>
                </a:moveTo>
                <a:lnTo>
                  <a:pt x="0" y="8991"/>
                </a:lnTo>
                <a:lnTo>
                  <a:pt x="78905" y="8991"/>
                </a:lnTo>
                <a:lnTo>
                  <a:pt x="77362" y="995"/>
                </a:lnTo>
                <a:lnTo>
                  <a:pt x="26380" y="995"/>
                </a:lnTo>
                <a:lnTo>
                  <a:pt x="13780" y="631"/>
                </a:lnTo>
                <a:lnTo>
                  <a:pt x="0" y="0"/>
                </a:lnTo>
                <a:close/>
              </a:path>
              <a:path w="189865" h="152400">
                <a:moveTo>
                  <a:pt x="77184" y="70"/>
                </a:moveTo>
                <a:lnTo>
                  <a:pt x="65042" y="513"/>
                </a:lnTo>
                <a:lnTo>
                  <a:pt x="53073" y="822"/>
                </a:lnTo>
                <a:lnTo>
                  <a:pt x="40458" y="985"/>
                </a:lnTo>
                <a:lnTo>
                  <a:pt x="26380" y="995"/>
                </a:lnTo>
                <a:lnTo>
                  <a:pt x="77362" y="995"/>
                </a:lnTo>
                <a:lnTo>
                  <a:pt x="77184" y="7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253373" y="5442489"/>
            <a:ext cx="122555" cy="153035"/>
          </a:xfrm>
          <a:custGeom>
            <a:avLst/>
            <a:gdLst/>
            <a:ahLst/>
            <a:cxnLst/>
            <a:rect l="l" t="t" r="r" b="b"/>
            <a:pathLst>
              <a:path w="122554" h="153035">
                <a:moveTo>
                  <a:pt x="76125" y="0"/>
                </a:moveTo>
                <a:lnTo>
                  <a:pt x="30251" y="18721"/>
                </a:lnTo>
                <a:lnTo>
                  <a:pt x="3914" y="50487"/>
                </a:lnTo>
                <a:lnTo>
                  <a:pt x="0" y="90737"/>
                </a:lnTo>
                <a:lnTo>
                  <a:pt x="2272" y="101960"/>
                </a:lnTo>
                <a:lnTo>
                  <a:pt x="22795" y="137221"/>
                </a:lnTo>
                <a:lnTo>
                  <a:pt x="71315" y="152709"/>
                </a:lnTo>
                <a:lnTo>
                  <a:pt x="79087" y="152709"/>
                </a:lnTo>
                <a:lnTo>
                  <a:pt x="115816" y="141216"/>
                </a:lnTo>
                <a:lnTo>
                  <a:pt x="118686" y="136733"/>
                </a:lnTo>
                <a:lnTo>
                  <a:pt x="88066" y="136733"/>
                </a:lnTo>
                <a:lnTo>
                  <a:pt x="76291" y="136475"/>
                </a:lnTo>
                <a:lnTo>
                  <a:pt x="42647" y="118367"/>
                </a:lnTo>
                <a:lnTo>
                  <a:pt x="27285" y="73944"/>
                </a:lnTo>
                <a:lnTo>
                  <a:pt x="26878" y="56874"/>
                </a:lnTo>
                <a:lnTo>
                  <a:pt x="29523" y="45025"/>
                </a:lnTo>
                <a:lnTo>
                  <a:pt x="35119" y="33792"/>
                </a:lnTo>
                <a:lnTo>
                  <a:pt x="44431" y="22501"/>
                </a:lnTo>
                <a:lnTo>
                  <a:pt x="55890" y="17363"/>
                </a:lnTo>
                <a:lnTo>
                  <a:pt x="69931" y="15651"/>
                </a:lnTo>
                <a:lnTo>
                  <a:pt x="121018" y="15651"/>
                </a:lnTo>
                <a:lnTo>
                  <a:pt x="122166" y="8552"/>
                </a:lnTo>
                <a:lnTo>
                  <a:pt x="115562" y="5224"/>
                </a:lnTo>
                <a:lnTo>
                  <a:pt x="109377" y="2926"/>
                </a:lnTo>
                <a:lnTo>
                  <a:pt x="102242" y="1328"/>
                </a:lnTo>
                <a:lnTo>
                  <a:pt x="92279" y="143"/>
                </a:lnTo>
                <a:lnTo>
                  <a:pt x="76125" y="0"/>
                </a:lnTo>
                <a:close/>
              </a:path>
              <a:path w="122554" h="153035">
                <a:moveTo>
                  <a:pt x="117987" y="127576"/>
                </a:moveTo>
                <a:lnTo>
                  <a:pt x="112095" y="130573"/>
                </a:lnTo>
                <a:lnTo>
                  <a:pt x="106151" y="132859"/>
                </a:lnTo>
                <a:lnTo>
                  <a:pt x="94162" y="135958"/>
                </a:lnTo>
                <a:lnTo>
                  <a:pt x="88066" y="136733"/>
                </a:lnTo>
                <a:lnTo>
                  <a:pt x="118686" y="136733"/>
                </a:lnTo>
                <a:lnTo>
                  <a:pt x="122166" y="131297"/>
                </a:lnTo>
                <a:lnTo>
                  <a:pt x="117987" y="127576"/>
                </a:lnTo>
                <a:close/>
              </a:path>
              <a:path w="122554" h="153035">
                <a:moveTo>
                  <a:pt x="121018" y="15651"/>
                </a:moveTo>
                <a:lnTo>
                  <a:pt x="77995" y="15651"/>
                </a:lnTo>
                <a:lnTo>
                  <a:pt x="85437" y="16997"/>
                </a:lnTo>
                <a:lnTo>
                  <a:pt x="99077" y="22369"/>
                </a:lnTo>
                <a:lnTo>
                  <a:pt x="103433" y="25087"/>
                </a:lnTo>
                <a:lnTo>
                  <a:pt x="107256" y="30561"/>
                </a:lnTo>
                <a:lnTo>
                  <a:pt x="108221" y="35234"/>
                </a:lnTo>
                <a:lnTo>
                  <a:pt x="108221" y="49598"/>
                </a:lnTo>
                <a:lnTo>
                  <a:pt x="118058" y="46457"/>
                </a:lnTo>
                <a:lnTo>
                  <a:pt x="118759" y="33792"/>
                </a:lnTo>
                <a:lnTo>
                  <a:pt x="120124" y="21185"/>
                </a:lnTo>
                <a:lnTo>
                  <a:pt x="121018" y="15651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0386241" y="5445273"/>
            <a:ext cx="173990" cy="149225"/>
          </a:xfrm>
          <a:custGeom>
            <a:avLst/>
            <a:gdLst/>
            <a:ahLst/>
            <a:cxnLst/>
            <a:rect l="l" t="t" r="r" b="b"/>
            <a:pathLst>
              <a:path w="173990" h="149225">
                <a:moveTo>
                  <a:pt x="3568" y="121856"/>
                </a:moveTo>
                <a:lnTo>
                  <a:pt x="0" y="123558"/>
                </a:lnTo>
                <a:lnTo>
                  <a:pt x="83" y="125751"/>
                </a:lnTo>
                <a:lnTo>
                  <a:pt x="266" y="128841"/>
                </a:lnTo>
                <a:lnTo>
                  <a:pt x="747" y="132651"/>
                </a:lnTo>
                <a:lnTo>
                  <a:pt x="840" y="137096"/>
                </a:lnTo>
                <a:lnTo>
                  <a:pt x="782" y="137820"/>
                </a:lnTo>
                <a:lnTo>
                  <a:pt x="469" y="140766"/>
                </a:lnTo>
                <a:lnTo>
                  <a:pt x="0" y="146824"/>
                </a:lnTo>
                <a:lnTo>
                  <a:pt x="4762" y="148259"/>
                </a:lnTo>
                <a:lnTo>
                  <a:pt x="8801" y="148971"/>
                </a:lnTo>
                <a:lnTo>
                  <a:pt x="16119" y="148629"/>
                </a:lnTo>
                <a:lnTo>
                  <a:pt x="26902" y="144461"/>
                </a:lnTo>
                <a:lnTo>
                  <a:pt x="39091" y="134981"/>
                </a:lnTo>
                <a:lnTo>
                  <a:pt x="42841" y="130073"/>
                </a:lnTo>
                <a:lnTo>
                  <a:pt x="12979" y="130073"/>
                </a:lnTo>
                <a:lnTo>
                  <a:pt x="7810" y="127330"/>
                </a:lnTo>
                <a:lnTo>
                  <a:pt x="3568" y="121856"/>
                </a:lnTo>
                <a:close/>
              </a:path>
              <a:path w="173990" h="149225">
                <a:moveTo>
                  <a:pt x="173634" y="145745"/>
                </a:moveTo>
                <a:lnTo>
                  <a:pt x="134889" y="145745"/>
                </a:lnTo>
                <a:lnTo>
                  <a:pt x="146637" y="145911"/>
                </a:lnTo>
                <a:lnTo>
                  <a:pt x="159552" y="146269"/>
                </a:lnTo>
                <a:lnTo>
                  <a:pt x="173634" y="146824"/>
                </a:lnTo>
                <a:lnTo>
                  <a:pt x="173634" y="145745"/>
                </a:lnTo>
                <a:close/>
              </a:path>
              <a:path w="173990" h="149225">
                <a:moveTo>
                  <a:pt x="173634" y="137820"/>
                </a:moveTo>
                <a:lnTo>
                  <a:pt x="94729" y="137820"/>
                </a:lnTo>
                <a:lnTo>
                  <a:pt x="96797" y="146713"/>
                </a:lnTo>
                <a:lnTo>
                  <a:pt x="109164" y="146165"/>
                </a:lnTo>
                <a:lnTo>
                  <a:pt x="121601" y="145844"/>
                </a:lnTo>
                <a:lnTo>
                  <a:pt x="173634" y="145745"/>
                </a:lnTo>
                <a:lnTo>
                  <a:pt x="173634" y="137820"/>
                </a:lnTo>
                <a:close/>
              </a:path>
              <a:path w="173990" h="149225">
                <a:moveTo>
                  <a:pt x="173634" y="8976"/>
                </a:moveTo>
                <a:lnTo>
                  <a:pt x="81752" y="8976"/>
                </a:lnTo>
                <a:lnTo>
                  <a:pt x="98242" y="8979"/>
                </a:lnTo>
                <a:lnTo>
                  <a:pt x="111051" y="9496"/>
                </a:lnTo>
                <a:lnTo>
                  <a:pt x="121081" y="10375"/>
                </a:lnTo>
                <a:lnTo>
                  <a:pt x="121022" y="99975"/>
                </a:lnTo>
                <a:lnTo>
                  <a:pt x="120800" y="114659"/>
                </a:lnTo>
                <a:lnTo>
                  <a:pt x="113233" y="137820"/>
                </a:lnTo>
                <a:lnTo>
                  <a:pt x="157365" y="137820"/>
                </a:lnTo>
                <a:lnTo>
                  <a:pt x="147425" y="106891"/>
                </a:lnTo>
                <a:lnTo>
                  <a:pt x="147494" y="32770"/>
                </a:lnTo>
                <a:lnTo>
                  <a:pt x="147709" y="22744"/>
                </a:lnTo>
                <a:lnTo>
                  <a:pt x="147980" y="17195"/>
                </a:lnTo>
                <a:lnTo>
                  <a:pt x="148450" y="11734"/>
                </a:lnTo>
                <a:lnTo>
                  <a:pt x="153327" y="8991"/>
                </a:lnTo>
                <a:lnTo>
                  <a:pt x="173634" y="8991"/>
                </a:lnTo>
                <a:close/>
              </a:path>
              <a:path w="173990" h="149225">
                <a:moveTo>
                  <a:pt x="19380" y="0"/>
                </a:moveTo>
                <a:lnTo>
                  <a:pt x="19380" y="8991"/>
                </a:lnTo>
                <a:lnTo>
                  <a:pt x="38506" y="8991"/>
                </a:lnTo>
                <a:lnTo>
                  <a:pt x="43002" y="10718"/>
                </a:lnTo>
                <a:lnTo>
                  <a:pt x="44043" y="14215"/>
                </a:lnTo>
                <a:lnTo>
                  <a:pt x="45204" y="22744"/>
                </a:lnTo>
                <a:lnTo>
                  <a:pt x="45431" y="32770"/>
                </a:lnTo>
                <a:lnTo>
                  <a:pt x="45496" y="46660"/>
                </a:lnTo>
                <a:lnTo>
                  <a:pt x="45359" y="57215"/>
                </a:lnTo>
                <a:lnTo>
                  <a:pt x="42542" y="97481"/>
                </a:lnTo>
                <a:lnTo>
                  <a:pt x="19075" y="130073"/>
                </a:lnTo>
                <a:lnTo>
                  <a:pt x="42841" y="130073"/>
                </a:lnTo>
                <a:lnTo>
                  <a:pt x="56200" y="92398"/>
                </a:lnTo>
                <a:lnTo>
                  <a:pt x="59077" y="44378"/>
                </a:lnTo>
                <a:lnTo>
                  <a:pt x="59937" y="9727"/>
                </a:lnTo>
                <a:lnTo>
                  <a:pt x="69948" y="9238"/>
                </a:lnTo>
                <a:lnTo>
                  <a:pt x="81752" y="8976"/>
                </a:lnTo>
                <a:lnTo>
                  <a:pt x="173634" y="8976"/>
                </a:lnTo>
                <a:lnTo>
                  <a:pt x="173634" y="1091"/>
                </a:lnTo>
                <a:lnTo>
                  <a:pt x="57656" y="1091"/>
                </a:lnTo>
                <a:lnTo>
                  <a:pt x="46529" y="957"/>
                </a:lnTo>
                <a:lnTo>
                  <a:pt x="33772" y="592"/>
                </a:lnTo>
                <a:lnTo>
                  <a:pt x="19380" y="0"/>
                </a:lnTo>
                <a:close/>
              </a:path>
              <a:path w="173990" h="149225">
                <a:moveTo>
                  <a:pt x="173634" y="0"/>
                </a:moveTo>
                <a:lnTo>
                  <a:pt x="140910" y="995"/>
                </a:lnTo>
                <a:lnTo>
                  <a:pt x="57656" y="1091"/>
                </a:lnTo>
                <a:lnTo>
                  <a:pt x="173634" y="1091"/>
                </a:lnTo>
                <a:lnTo>
                  <a:pt x="173634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0574004" y="5442381"/>
            <a:ext cx="133985" cy="153035"/>
          </a:xfrm>
          <a:custGeom>
            <a:avLst/>
            <a:gdLst/>
            <a:ahLst/>
            <a:cxnLst/>
            <a:rect l="l" t="t" r="r" b="b"/>
            <a:pathLst>
              <a:path w="133984" h="153035">
                <a:moveTo>
                  <a:pt x="69616" y="0"/>
                </a:moveTo>
                <a:lnTo>
                  <a:pt x="32581" y="13192"/>
                </a:lnTo>
                <a:lnTo>
                  <a:pt x="6907" y="41736"/>
                </a:lnTo>
                <a:lnTo>
                  <a:pt x="0" y="80232"/>
                </a:lnTo>
                <a:lnTo>
                  <a:pt x="955" y="92996"/>
                </a:lnTo>
                <a:lnTo>
                  <a:pt x="25445" y="138462"/>
                </a:lnTo>
                <a:lnTo>
                  <a:pt x="75705" y="152657"/>
                </a:lnTo>
                <a:lnTo>
                  <a:pt x="87710" y="151283"/>
                </a:lnTo>
                <a:lnTo>
                  <a:pt x="101301" y="148166"/>
                </a:lnTo>
                <a:lnTo>
                  <a:pt x="113118" y="143772"/>
                </a:lnTo>
                <a:lnTo>
                  <a:pt x="124629" y="137922"/>
                </a:lnTo>
                <a:lnTo>
                  <a:pt x="125338" y="136063"/>
                </a:lnTo>
                <a:lnTo>
                  <a:pt x="89745" y="136063"/>
                </a:lnTo>
                <a:lnTo>
                  <a:pt x="72743" y="135750"/>
                </a:lnTo>
                <a:lnTo>
                  <a:pt x="39363" y="113311"/>
                </a:lnTo>
                <a:lnTo>
                  <a:pt x="29608" y="74676"/>
                </a:lnTo>
                <a:lnTo>
                  <a:pt x="78020" y="74638"/>
                </a:lnTo>
                <a:lnTo>
                  <a:pt x="92063" y="74424"/>
                </a:lnTo>
                <a:lnTo>
                  <a:pt x="133786" y="70180"/>
                </a:lnTo>
                <a:lnTo>
                  <a:pt x="133671" y="64135"/>
                </a:lnTo>
                <a:lnTo>
                  <a:pt x="90682" y="64135"/>
                </a:lnTo>
                <a:lnTo>
                  <a:pt x="67002" y="64047"/>
                </a:lnTo>
                <a:lnTo>
                  <a:pt x="54071" y="63836"/>
                </a:lnTo>
                <a:lnTo>
                  <a:pt x="41709" y="63501"/>
                </a:lnTo>
                <a:lnTo>
                  <a:pt x="29913" y="63042"/>
                </a:lnTo>
                <a:lnTo>
                  <a:pt x="30335" y="54356"/>
                </a:lnTo>
                <a:lnTo>
                  <a:pt x="55114" y="13007"/>
                </a:lnTo>
                <a:lnTo>
                  <a:pt x="68356" y="10807"/>
                </a:lnTo>
                <a:lnTo>
                  <a:pt x="111652" y="10807"/>
                </a:lnTo>
                <a:lnTo>
                  <a:pt x="109065" y="8754"/>
                </a:lnTo>
                <a:lnTo>
                  <a:pt x="98398" y="3800"/>
                </a:lnTo>
                <a:lnTo>
                  <a:pt x="85400" y="876"/>
                </a:lnTo>
                <a:lnTo>
                  <a:pt x="69616" y="0"/>
                </a:lnTo>
                <a:close/>
              </a:path>
              <a:path w="133984" h="153035">
                <a:moveTo>
                  <a:pt x="124253" y="124342"/>
                </a:moveTo>
                <a:lnTo>
                  <a:pt x="114093" y="129752"/>
                </a:lnTo>
                <a:lnTo>
                  <a:pt x="100503" y="134749"/>
                </a:lnTo>
                <a:lnTo>
                  <a:pt x="89745" y="136063"/>
                </a:lnTo>
                <a:lnTo>
                  <a:pt x="125338" y="136063"/>
                </a:lnTo>
                <a:lnTo>
                  <a:pt x="129595" y="124904"/>
                </a:lnTo>
                <a:lnTo>
                  <a:pt x="124253" y="124342"/>
                </a:lnTo>
                <a:close/>
              </a:path>
              <a:path w="133984" h="153035">
                <a:moveTo>
                  <a:pt x="111652" y="10807"/>
                </a:moveTo>
                <a:lnTo>
                  <a:pt x="75798" y="10807"/>
                </a:lnTo>
                <a:lnTo>
                  <a:pt x="82364" y="12484"/>
                </a:lnTo>
                <a:lnTo>
                  <a:pt x="93730" y="19202"/>
                </a:lnTo>
                <a:lnTo>
                  <a:pt x="105402" y="63042"/>
                </a:lnTo>
                <a:lnTo>
                  <a:pt x="98175" y="63766"/>
                </a:lnTo>
                <a:lnTo>
                  <a:pt x="90682" y="64135"/>
                </a:lnTo>
                <a:lnTo>
                  <a:pt x="133671" y="64135"/>
                </a:lnTo>
                <a:lnTo>
                  <a:pt x="133392" y="49501"/>
                </a:lnTo>
                <a:lnTo>
                  <a:pt x="130492" y="36495"/>
                </a:lnTo>
                <a:lnTo>
                  <a:pt x="125319" y="25245"/>
                </a:lnTo>
                <a:lnTo>
                  <a:pt x="117851" y="15725"/>
                </a:lnTo>
                <a:lnTo>
                  <a:pt x="111652" y="1080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0721111" y="5442144"/>
            <a:ext cx="119380" cy="152400"/>
          </a:xfrm>
          <a:custGeom>
            <a:avLst/>
            <a:gdLst/>
            <a:ahLst/>
            <a:cxnLst/>
            <a:rect l="l" t="t" r="r" b="b"/>
            <a:pathLst>
              <a:path w="119379" h="152400">
                <a:moveTo>
                  <a:pt x="2946" y="124822"/>
                </a:moveTo>
                <a:lnTo>
                  <a:pt x="38062" y="150866"/>
                </a:lnTo>
                <a:lnTo>
                  <a:pt x="69114" y="152388"/>
                </a:lnTo>
                <a:lnTo>
                  <a:pt x="82007" y="149821"/>
                </a:lnTo>
                <a:lnTo>
                  <a:pt x="93482" y="145216"/>
                </a:lnTo>
                <a:lnTo>
                  <a:pt x="98395" y="141960"/>
                </a:lnTo>
                <a:lnTo>
                  <a:pt x="51255" y="141960"/>
                </a:lnTo>
                <a:lnTo>
                  <a:pt x="39534" y="140504"/>
                </a:lnTo>
                <a:lnTo>
                  <a:pt x="27576" y="137163"/>
                </a:lnTo>
                <a:lnTo>
                  <a:pt x="15380" y="131937"/>
                </a:lnTo>
                <a:lnTo>
                  <a:pt x="2946" y="124822"/>
                </a:lnTo>
                <a:close/>
              </a:path>
              <a:path w="119379" h="152400">
                <a:moveTo>
                  <a:pt x="97940" y="11390"/>
                </a:moveTo>
                <a:lnTo>
                  <a:pt x="53689" y="11390"/>
                </a:lnTo>
                <a:lnTo>
                  <a:pt x="65717" y="13901"/>
                </a:lnTo>
                <a:lnTo>
                  <a:pt x="77080" y="21488"/>
                </a:lnTo>
                <a:lnTo>
                  <a:pt x="80432" y="31034"/>
                </a:lnTo>
                <a:lnTo>
                  <a:pt x="80045" y="48741"/>
                </a:lnTo>
                <a:lnTo>
                  <a:pt x="72635" y="58194"/>
                </a:lnTo>
                <a:lnTo>
                  <a:pt x="59910" y="63864"/>
                </a:lnTo>
                <a:lnTo>
                  <a:pt x="41871" y="65754"/>
                </a:lnTo>
                <a:lnTo>
                  <a:pt x="36741" y="65754"/>
                </a:lnTo>
                <a:lnTo>
                  <a:pt x="36741" y="75368"/>
                </a:lnTo>
                <a:lnTo>
                  <a:pt x="83374" y="86961"/>
                </a:lnTo>
                <a:lnTo>
                  <a:pt x="89932" y="113341"/>
                </a:lnTo>
                <a:lnTo>
                  <a:pt x="86372" y="124881"/>
                </a:lnTo>
                <a:lnTo>
                  <a:pt x="77528" y="136063"/>
                </a:lnTo>
                <a:lnTo>
                  <a:pt x="66793" y="140524"/>
                </a:lnTo>
                <a:lnTo>
                  <a:pt x="51255" y="141960"/>
                </a:lnTo>
                <a:lnTo>
                  <a:pt x="98395" y="141960"/>
                </a:lnTo>
                <a:lnTo>
                  <a:pt x="103655" y="138474"/>
                </a:lnTo>
                <a:lnTo>
                  <a:pt x="112300" y="128754"/>
                </a:lnTo>
                <a:lnTo>
                  <a:pt x="117478" y="117267"/>
                </a:lnTo>
                <a:lnTo>
                  <a:pt x="119186" y="103681"/>
                </a:lnTo>
                <a:lnTo>
                  <a:pt x="116625" y="91254"/>
                </a:lnTo>
                <a:lnTo>
                  <a:pt x="109927" y="81582"/>
                </a:lnTo>
                <a:lnTo>
                  <a:pt x="99123" y="74658"/>
                </a:lnTo>
                <a:lnTo>
                  <a:pt x="84241" y="70474"/>
                </a:lnTo>
                <a:lnTo>
                  <a:pt x="65312" y="69024"/>
                </a:lnTo>
                <a:lnTo>
                  <a:pt x="77999" y="65385"/>
                </a:lnTo>
                <a:lnTo>
                  <a:pt x="89325" y="60176"/>
                </a:lnTo>
                <a:lnTo>
                  <a:pt x="99806" y="52946"/>
                </a:lnTo>
                <a:lnTo>
                  <a:pt x="106893" y="42854"/>
                </a:lnTo>
                <a:lnTo>
                  <a:pt x="109114" y="29293"/>
                </a:lnTo>
                <a:lnTo>
                  <a:pt x="104784" y="17721"/>
                </a:lnTo>
                <a:lnTo>
                  <a:pt x="97940" y="11390"/>
                </a:lnTo>
                <a:close/>
              </a:path>
              <a:path w="119379" h="152400">
                <a:moveTo>
                  <a:pt x="43953" y="0"/>
                </a:moveTo>
                <a:lnTo>
                  <a:pt x="31188" y="2314"/>
                </a:lnTo>
                <a:lnTo>
                  <a:pt x="19376" y="6553"/>
                </a:lnTo>
                <a:lnTo>
                  <a:pt x="8539" y="12894"/>
                </a:lnTo>
                <a:lnTo>
                  <a:pt x="8885" y="23081"/>
                </a:lnTo>
                <a:lnTo>
                  <a:pt x="9004" y="45612"/>
                </a:lnTo>
                <a:lnTo>
                  <a:pt x="19895" y="31034"/>
                </a:lnTo>
                <a:lnTo>
                  <a:pt x="26771" y="20116"/>
                </a:lnTo>
                <a:lnTo>
                  <a:pt x="37963" y="13552"/>
                </a:lnTo>
                <a:lnTo>
                  <a:pt x="53689" y="11390"/>
                </a:lnTo>
                <a:lnTo>
                  <a:pt x="97940" y="11390"/>
                </a:lnTo>
                <a:lnTo>
                  <a:pt x="94408" y="8122"/>
                </a:lnTo>
                <a:lnTo>
                  <a:pt x="86467" y="4320"/>
                </a:lnTo>
                <a:lnTo>
                  <a:pt x="76080" y="1665"/>
                </a:lnTo>
                <a:lnTo>
                  <a:pt x="62243" y="209"/>
                </a:lnTo>
                <a:lnTo>
                  <a:pt x="43953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869011" y="55589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3202" y="0"/>
                </a:moveTo>
                <a:lnTo>
                  <a:pt x="13131" y="0"/>
                </a:lnTo>
                <a:lnTo>
                  <a:pt x="8826" y="1765"/>
                </a:lnTo>
                <a:lnTo>
                  <a:pt x="1765" y="8788"/>
                </a:lnTo>
                <a:lnTo>
                  <a:pt x="0" y="13081"/>
                </a:lnTo>
                <a:lnTo>
                  <a:pt x="0" y="23101"/>
                </a:lnTo>
                <a:lnTo>
                  <a:pt x="1765" y="27368"/>
                </a:lnTo>
                <a:lnTo>
                  <a:pt x="8826" y="34505"/>
                </a:lnTo>
                <a:lnTo>
                  <a:pt x="13131" y="36283"/>
                </a:lnTo>
                <a:lnTo>
                  <a:pt x="23202" y="36283"/>
                </a:lnTo>
                <a:lnTo>
                  <a:pt x="27457" y="34505"/>
                </a:lnTo>
                <a:lnTo>
                  <a:pt x="34505" y="27368"/>
                </a:lnTo>
                <a:lnTo>
                  <a:pt x="36271" y="23101"/>
                </a:lnTo>
                <a:lnTo>
                  <a:pt x="36271" y="13081"/>
                </a:lnTo>
                <a:lnTo>
                  <a:pt x="34505" y="8788"/>
                </a:lnTo>
                <a:lnTo>
                  <a:pt x="27457" y="1765"/>
                </a:lnTo>
                <a:lnTo>
                  <a:pt x="23202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171632" y="6133474"/>
            <a:ext cx="244475" cy="220979"/>
          </a:xfrm>
          <a:custGeom>
            <a:avLst/>
            <a:gdLst/>
            <a:ahLst/>
            <a:cxnLst/>
            <a:rect l="l" t="t" r="r" b="b"/>
            <a:pathLst>
              <a:path w="244475" h="220979">
                <a:moveTo>
                  <a:pt x="90855" y="219532"/>
                </a:moveTo>
                <a:lnTo>
                  <a:pt x="52816" y="219532"/>
                </a:lnTo>
                <a:lnTo>
                  <a:pt x="65889" y="219664"/>
                </a:lnTo>
                <a:lnTo>
                  <a:pt x="78571" y="220026"/>
                </a:lnTo>
                <a:lnTo>
                  <a:pt x="90855" y="220624"/>
                </a:lnTo>
                <a:lnTo>
                  <a:pt x="90855" y="219532"/>
                </a:lnTo>
                <a:close/>
              </a:path>
              <a:path w="244475" h="220979">
                <a:moveTo>
                  <a:pt x="244487" y="219556"/>
                </a:moveTo>
                <a:lnTo>
                  <a:pt x="207252" y="219556"/>
                </a:lnTo>
                <a:lnTo>
                  <a:pt x="220737" y="219734"/>
                </a:lnTo>
                <a:lnTo>
                  <a:pt x="233148" y="220089"/>
                </a:lnTo>
                <a:lnTo>
                  <a:pt x="244487" y="220624"/>
                </a:lnTo>
                <a:lnTo>
                  <a:pt x="244487" y="219556"/>
                </a:lnTo>
                <a:close/>
              </a:path>
              <a:path w="244475" h="220979">
                <a:moveTo>
                  <a:pt x="90855" y="210845"/>
                </a:moveTo>
                <a:lnTo>
                  <a:pt x="0" y="210845"/>
                </a:lnTo>
                <a:lnTo>
                  <a:pt x="2456" y="220541"/>
                </a:lnTo>
                <a:lnTo>
                  <a:pt x="30209" y="219781"/>
                </a:lnTo>
                <a:lnTo>
                  <a:pt x="52816" y="219532"/>
                </a:lnTo>
                <a:lnTo>
                  <a:pt x="90855" y="219532"/>
                </a:lnTo>
                <a:lnTo>
                  <a:pt x="90855" y="210845"/>
                </a:lnTo>
                <a:close/>
              </a:path>
              <a:path w="244475" h="220979">
                <a:moveTo>
                  <a:pt x="244487" y="210845"/>
                </a:moveTo>
                <a:lnTo>
                  <a:pt x="151777" y="210845"/>
                </a:lnTo>
                <a:lnTo>
                  <a:pt x="155382" y="220445"/>
                </a:lnTo>
                <a:lnTo>
                  <a:pt x="165782" y="220044"/>
                </a:lnTo>
                <a:lnTo>
                  <a:pt x="177532" y="219762"/>
                </a:lnTo>
                <a:lnTo>
                  <a:pt x="244487" y="219556"/>
                </a:lnTo>
                <a:lnTo>
                  <a:pt x="244487" y="210845"/>
                </a:lnTo>
                <a:close/>
              </a:path>
              <a:path w="244475" h="220979">
                <a:moveTo>
                  <a:pt x="221183" y="9778"/>
                </a:moveTo>
                <a:lnTo>
                  <a:pt x="21399" y="9778"/>
                </a:lnTo>
                <a:lnTo>
                  <a:pt x="27254" y="11861"/>
                </a:lnTo>
                <a:lnTo>
                  <a:pt x="29861" y="18862"/>
                </a:lnTo>
                <a:lnTo>
                  <a:pt x="30929" y="27855"/>
                </a:lnTo>
                <a:lnTo>
                  <a:pt x="31572" y="41986"/>
                </a:lnTo>
                <a:lnTo>
                  <a:pt x="31669" y="152247"/>
                </a:lnTo>
                <a:lnTo>
                  <a:pt x="31592" y="174781"/>
                </a:lnTo>
                <a:lnTo>
                  <a:pt x="20980" y="210845"/>
                </a:lnTo>
                <a:lnTo>
                  <a:pt x="75857" y="210845"/>
                </a:lnTo>
                <a:lnTo>
                  <a:pt x="71805" y="210146"/>
                </a:lnTo>
                <a:lnTo>
                  <a:pt x="64465" y="207365"/>
                </a:lnTo>
                <a:lnTo>
                  <a:pt x="62585" y="203707"/>
                </a:lnTo>
                <a:lnTo>
                  <a:pt x="62484" y="197815"/>
                </a:lnTo>
                <a:lnTo>
                  <a:pt x="61660" y="179790"/>
                </a:lnTo>
                <a:lnTo>
                  <a:pt x="61114" y="166244"/>
                </a:lnTo>
                <a:lnTo>
                  <a:pt x="60951" y="155611"/>
                </a:lnTo>
                <a:lnTo>
                  <a:pt x="61001" y="52656"/>
                </a:lnTo>
                <a:lnTo>
                  <a:pt x="66308" y="14790"/>
                </a:lnTo>
                <a:lnTo>
                  <a:pt x="214670" y="13873"/>
                </a:lnTo>
                <a:lnTo>
                  <a:pt x="215023" y="12103"/>
                </a:lnTo>
                <a:lnTo>
                  <a:pt x="221183" y="9778"/>
                </a:lnTo>
                <a:close/>
              </a:path>
              <a:path w="244475" h="220979">
                <a:moveTo>
                  <a:pt x="214670" y="13873"/>
                </a:moveTo>
                <a:lnTo>
                  <a:pt x="147433" y="13873"/>
                </a:lnTo>
                <a:lnTo>
                  <a:pt x="161644" y="14186"/>
                </a:lnTo>
                <a:lnTo>
                  <a:pt x="173025" y="14800"/>
                </a:lnTo>
                <a:lnTo>
                  <a:pt x="183429" y="60143"/>
                </a:lnTo>
                <a:lnTo>
                  <a:pt x="183546" y="155611"/>
                </a:lnTo>
                <a:lnTo>
                  <a:pt x="183303" y="174781"/>
                </a:lnTo>
                <a:lnTo>
                  <a:pt x="172389" y="210845"/>
                </a:lnTo>
                <a:lnTo>
                  <a:pt x="222211" y="210845"/>
                </a:lnTo>
                <a:lnTo>
                  <a:pt x="212790" y="166244"/>
                </a:lnTo>
                <a:lnTo>
                  <a:pt x="212885" y="41986"/>
                </a:lnTo>
                <a:lnTo>
                  <a:pt x="213034" y="33230"/>
                </a:lnTo>
                <a:lnTo>
                  <a:pt x="213474" y="22655"/>
                </a:lnTo>
                <a:lnTo>
                  <a:pt x="214096" y="16751"/>
                </a:lnTo>
                <a:lnTo>
                  <a:pt x="214670" y="13873"/>
                </a:lnTo>
                <a:close/>
              </a:path>
              <a:path w="244475" h="220979">
                <a:moveTo>
                  <a:pt x="0" y="0"/>
                </a:moveTo>
                <a:lnTo>
                  <a:pt x="0" y="9778"/>
                </a:lnTo>
                <a:lnTo>
                  <a:pt x="244487" y="9778"/>
                </a:lnTo>
                <a:lnTo>
                  <a:pt x="241898" y="1040"/>
                </a:lnTo>
                <a:lnTo>
                  <a:pt x="113161" y="1040"/>
                </a:lnTo>
                <a:lnTo>
                  <a:pt x="0" y="0"/>
                </a:lnTo>
                <a:close/>
              </a:path>
              <a:path w="244475" h="220979">
                <a:moveTo>
                  <a:pt x="241600" y="32"/>
                </a:moveTo>
                <a:lnTo>
                  <a:pt x="113161" y="1040"/>
                </a:lnTo>
                <a:lnTo>
                  <a:pt x="241898" y="1040"/>
                </a:lnTo>
                <a:lnTo>
                  <a:pt x="241600" y="32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434260" y="6204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600015" y="6206917"/>
            <a:ext cx="144780" cy="147320"/>
          </a:xfrm>
          <a:custGeom>
            <a:avLst/>
            <a:gdLst/>
            <a:ahLst/>
            <a:cxnLst/>
            <a:rect l="l" t="t" r="r" b="b"/>
            <a:pathLst>
              <a:path w="144779" h="147320">
                <a:moveTo>
                  <a:pt x="111891" y="146093"/>
                </a:moveTo>
                <a:lnTo>
                  <a:pt x="73150" y="146093"/>
                </a:lnTo>
                <a:lnTo>
                  <a:pt x="84903" y="146262"/>
                </a:lnTo>
                <a:lnTo>
                  <a:pt x="97818" y="146622"/>
                </a:lnTo>
                <a:lnTo>
                  <a:pt x="111891" y="147172"/>
                </a:lnTo>
                <a:lnTo>
                  <a:pt x="111891" y="146093"/>
                </a:lnTo>
                <a:close/>
              </a:path>
              <a:path w="144779" h="147320">
                <a:moveTo>
                  <a:pt x="111891" y="138168"/>
                </a:moveTo>
                <a:lnTo>
                  <a:pt x="32999" y="138168"/>
                </a:lnTo>
                <a:lnTo>
                  <a:pt x="35071" y="147063"/>
                </a:lnTo>
                <a:lnTo>
                  <a:pt x="47490" y="146519"/>
                </a:lnTo>
                <a:lnTo>
                  <a:pt x="59923" y="146194"/>
                </a:lnTo>
                <a:lnTo>
                  <a:pt x="111891" y="146093"/>
                </a:lnTo>
                <a:lnTo>
                  <a:pt x="111891" y="138168"/>
                </a:lnTo>
                <a:close/>
              </a:path>
              <a:path w="144779" h="147320">
                <a:moveTo>
                  <a:pt x="143873" y="12285"/>
                </a:moveTo>
                <a:lnTo>
                  <a:pt x="50042" y="12285"/>
                </a:lnTo>
                <a:lnTo>
                  <a:pt x="58334" y="17507"/>
                </a:lnTo>
                <a:lnTo>
                  <a:pt x="58846" y="27649"/>
                </a:lnTo>
                <a:lnTo>
                  <a:pt x="59163" y="38333"/>
                </a:lnTo>
                <a:lnTo>
                  <a:pt x="59277" y="44276"/>
                </a:lnTo>
                <a:lnTo>
                  <a:pt x="59431" y="54375"/>
                </a:lnTo>
                <a:lnTo>
                  <a:pt x="59504" y="123436"/>
                </a:lnTo>
                <a:lnTo>
                  <a:pt x="58653" y="131589"/>
                </a:lnTo>
                <a:lnTo>
                  <a:pt x="56938" y="134218"/>
                </a:lnTo>
                <a:lnTo>
                  <a:pt x="55249" y="136859"/>
                </a:lnTo>
                <a:lnTo>
                  <a:pt x="50982" y="138168"/>
                </a:lnTo>
                <a:lnTo>
                  <a:pt x="95940" y="138168"/>
                </a:lnTo>
                <a:lnTo>
                  <a:pt x="92371" y="137482"/>
                </a:lnTo>
                <a:lnTo>
                  <a:pt x="88041" y="134688"/>
                </a:lnTo>
                <a:lnTo>
                  <a:pt x="86733" y="132897"/>
                </a:lnTo>
                <a:lnTo>
                  <a:pt x="85920" y="128554"/>
                </a:lnTo>
                <a:lnTo>
                  <a:pt x="85779" y="123436"/>
                </a:lnTo>
                <a:lnTo>
                  <a:pt x="85704" y="70959"/>
                </a:lnTo>
                <a:lnTo>
                  <a:pt x="86174" y="44276"/>
                </a:lnTo>
                <a:lnTo>
                  <a:pt x="86293" y="22421"/>
                </a:lnTo>
                <a:lnTo>
                  <a:pt x="86479" y="18711"/>
                </a:lnTo>
                <a:lnTo>
                  <a:pt x="93499" y="12305"/>
                </a:lnTo>
                <a:lnTo>
                  <a:pt x="143874" y="12305"/>
                </a:lnTo>
                <a:close/>
              </a:path>
              <a:path w="144779" h="147320">
                <a:moveTo>
                  <a:pt x="143335" y="0"/>
                </a:moveTo>
                <a:lnTo>
                  <a:pt x="127424" y="718"/>
                </a:lnTo>
                <a:lnTo>
                  <a:pt x="114944" y="1146"/>
                </a:lnTo>
                <a:lnTo>
                  <a:pt x="105897" y="1287"/>
                </a:lnTo>
                <a:lnTo>
                  <a:pt x="38298" y="1287"/>
                </a:lnTo>
                <a:lnTo>
                  <a:pt x="30152" y="1488"/>
                </a:lnTo>
                <a:lnTo>
                  <a:pt x="17329" y="3179"/>
                </a:lnTo>
                <a:lnTo>
                  <a:pt x="0" y="7906"/>
                </a:lnTo>
                <a:lnTo>
                  <a:pt x="793" y="22421"/>
                </a:lnTo>
                <a:lnTo>
                  <a:pt x="883" y="25193"/>
                </a:lnTo>
                <a:lnTo>
                  <a:pt x="1005" y="34686"/>
                </a:lnTo>
                <a:lnTo>
                  <a:pt x="895" y="39938"/>
                </a:lnTo>
                <a:lnTo>
                  <a:pt x="754" y="43616"/>
                </a:lnTo>
                <a:lnTo>
                  <a:pt x="11599" y="43616"/>
                </a:lnTo>
                <a:lnTo>
                  <a:pt x="50042" y="12285"/>
                </a:lnTo>
                <a:lnTo>
                  <a:pt x="143873" y="12285"/>
                </a:lnTo>
                <a:lnTo>
                  <a:pt x="143392" y="1287"/>
                </a:lnTo>
                <a:lnTo>
                  <a:pt x="105897" y="1287"/>
                </a:lnTo>
                <a:lnTo>
                  <a:pt x="143392" y="1285"/>
                </a:lnTo>
                <a:lnTo>
                  <a:pt x="143335" y="0"/>
                </a:lnTo>
                <a:close/>
              </a:path>
              <a:path w="144779" h="147320">
                <a:moveTo>
                  <a:pt x="143874" y="12305"/>
                </a:moveTo>
                <a:lnTo>
                  <a:pt x="93499" y="12305"/>
                </a:lnTo>
                <a:lnTo>
                  <a:pt x="111019" y="12720"/>
                </a:lnTo>
                <a:lnTo>
                  <a:pt x="122742" y="13811"/>
                </a:lnTo>
                <a:lnTo>
                  <a:pt x="128851" y="15765"/>
                </a:lnTo>
                <a:lnTo>
                  <a:pt x="131566" y="25193"/>
                </a:lnTo>
                <a:lnTo>
                  <a:pt x="133456" y="43616"/>
                </a:lnTo>
                <a:lnTo>
                  <a:pt x="144302" y="43616"/>
                </a:lnTo>
                <a:lnTo>
                  <a:pt x="144160" y="39938"/>
                </a:lnTo>
                <a:lnTo>
                  <a:pt x="144086" y="17151"/>
                </a:lnTo>
                <a:lnTo>
                  <a:pt x="143874" y="12305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757654" y="6204381"/>
            <a:ext cx="133985" cy="153035"/>
          </a:xfrm>
          <a:custGeom>
            <a:avLst/>
            <a:gdLst/>
            <a:ahLst/>
            <a:cxnLst/>
            <a:rect l="l" t="t" r="r" b="b"/>
            <a:pathLst>
              <a:path w="133984" h="153035">
                <a:moveTo>
                  <a:pt x="69616" y="0"/>
                </a:moveTo>
                <a:lnTo>
                  <a:pt x="32581" y="13192"/>
                </a:lnTo>
                <a:lnTo>
                  <a:pt x="6907" y="41736"/>
                </a:lnTo>
                <a:lnTo>
                  <a:pt x="0" y="80232"/>
                </a:lnTo>
                <a:lnTo>
                  <a:pt x="955" y="92996"/>
                </a:lnTo>
                <a:lnTo>
                  <a:pt x="25445" y="138462"/>
                </a:lnTo>
                <a:lnTo>
                  <a:pt x="75705" y="152657"/>
                </a:lnTo>
                <a:lnTo>
                  <a:pt x="87710" y="151283"/>
                </a:lnTo>
                <a:lnTo>
                  <a:pt x="101301" y="148166"/>
                </a:lnTo>
                <a:lnTo>
                  <a:pt x="113118" y="143772"/>
                </a:lnTo>
                <a:lnTo>
                  <a:pt x="124629" y="137922"/>
                </a:lnTo>
                <a:lnTo>
                  <a:pt x="125338" y="136063"/>
                </a:lnTo>
                <a:lnTo>
                  <a:pt x="89745" y="136063"/>
                </a:lnTo>
                <a:lnTo>
                  <a:pt x="72743" y="135750"/>
                </a:lnTo>
                <a:lnTo>
                  <a:pt x="39363" y="113311"/>
                </a:lnTo>
                <a:lnTo>
                  <a:pt x="29608" y="74676"/>
                </a:lnTo>
                <a:lnTo>
                  <a:pt x="78020" y="74638"/>
                </a:lnTo>
                <a:lnTo>
                  <a:pt x="92063" y="74424"/>
                </a:lnTo>
                <a:lnTo>
                  <a:pt x="133786" y="70180"/>
                </a:lnTo>
                <a:lnTo>
                  <a:pt x="133671" y="64135"/>
                </a:lnTo>
                <a:lnTo>
                  <a:pt x="90682" y="64135"/>
                </a:lnTo>
                <a:lnTo>
                  <a:pt x="67002" y="64047"/>
                </a:lnTo>
                <a:lnTo>
                  <a:pt x="54071" y="63836"/>
                </a:lnTo>
                <a:lnTo>
                  <a:pt x="41709" y="63501"/>
                </a:lnTo>
                <a:lnTo>
                  <a:pt x="29913" y="63042"/>
                </a:lnTo>
                <a:lnTo>
                  <a:pt x="30335" y="54356"/>
                </a:lnTo>
                <a:lnTo>
                  <a:pt x="55114" y="13007"/>
                </a:lnTo>
                <a:lnTo>
                  <a:pt x="68356" y="10807"/>
                </a:lnTo>
                <a:lnTo>
                  <a:pt x="111652" y="10807"/>
                </a:lnTo>
                <a:lnTo>
                  <a:pt x="109065" y="8754"/>
                </a:lnTo>
                <a:lnTo>
                  <a:pt x="98398" y="3800"/>
                </a:lnTo>
                <a:lnTo>
                  <a:pt x="85400" y="876"/>
                </a:lnTo>
                <a:lnTo>
                  <a:pt x="69616" y="0"/>
                </a:lnTo>
                <a:close/>
              </a:path>
              <a:path w="133984" h="153035">
                <a:moveTo>
                  <a:pt x="124253" y="124342"/>
                </a:moveTo>
                <a:lnTo>
                  <a:pt x="114093" y="129752"/>
                </a:lnTo>
                <a:lnTo>
                  <a:pt x="100503" y="134749"/>
                </a:lnTo>
                <a:lnTo>
                  <a:pt x="89745" y="136063"/>
                </a:lnTo>
                <a:lnTo>
                  <a:pt x="125338" y="136063"/>
                </a:lnTo>
                <a:lnTo>
                  <a:pt x="129595" y="124904"/>
                </a:lnTo>
                <a:lnTo>
                  <a:pt x="124253" y="124342"/>
                </a:lnTo>
                <a:close/>
              </a:path>
              <a:path w="133984" h="153035">
                <a:moveTo>
                  <a:pt x="111652" y="10807"/>
                </a:moveTo>
                <a:lnTo>
                  <a:pt x="75798" y="10807"/>
                </a:lnTo>
                <a:lnTo>
                  <a:pt x="82364" y="12484"/>
                </a:lnTo>
                <a:lnTo>
                  <a:pt x="93730" y="19202"/>
                </a:lnTo>
                <a:lnTo>
                  <a:pt x="105402" y="63042"/>
                </a:lnTo>
                <a:lnTo>
                  <a:pt x="98175" y="63766"/>
                </a:lnTo>
                <a:lnTo>
                  <a:pt x="90682" y="64135"/>
                </a:lnTo>
                <a:lnTo>
                  <a:pt x="133671" y="64135"/>
                </a:lnTo>
                <a:lnTo>
                  <a:pt x="133392" y="49501"/>
                </a:lnTo>
                <a:lnTo>
                  <a:pt x="130492" y="36495"/>
                </a:lnTo>
                <a:lnTo>
                  <a:pt x="125319" y="25245"/>
                </a:lnTo>
                <a:lnTo>
                  <a:pt x="117851" y="15725"/>
                </a:lnTo>
                <a:lnTo>
                  <a:pt x="111652" y="1080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907242" y="6203550"/>
            <a:ext cx="172720" cy="234950"/>
          </a:xfrm>
          <a:custGeom>
            <a:avLst/>
            <a:gdLst/>
            <a:ahLst/>
            <a:cxnLst/>
            <a:rect l="l" t="t" r="r" b="b"/>
            <a:pathLst>
              <a:path w="172720" h="234950">
                <a:moveTo>
                  <a:pt x="81394" y="233655"/>
                </a:moveTo>
                <a:lnTo>
                  <a:pt x="41713" y="233655"/>
                </a:lnTo>
                <a:lnTo>
                  <a:pt x="52210" y="233821"/>
                </a:lnTo>
                <a:lnTo>
                  <a:pt x="81394" y="234721"/>
                </a:lnTo>
                <a:lnTo>
                  <a:pt x="81394" y="233655"/>
                </a:lnTo>
                <a:close/>
              </a:path>
              <a:path w="172720" h="234950">
                <a:moveTo>
                  <a:pt x="81394" y="226034"/>
                </a:moveTo>
                <a:lnTo>
                  <a:pt x="0" y="226034"/>
                </a:lnTo>
                <a:lnTo>
                  <a:pt x="3991" y="234540"/>
                </a:lnTo>
                <a:lnTo>
                  <a:pt x="17173" y="234040"/>
                </a:lnTo>
                <a:lnTo>
                  <a:pt x="29558" y="233745"/>
                </a:lnTo>
                <a:lnTo>
                  <a:pt x="81394" y="233655"/>
                </a:lnTo>
                <a:lnTo>
                  <a:pt x="81394" y="226034"/>
                </a:lnTo>
                <a:close/>
              </a:path>
              <a:path w="172720" h="234950">
                <a:moveTo>
                  <a:pt x="53581" y="0"/>
                </a:moveTo>
                <a:lnTo>
                  <a:pt x="51930" y="0"/>
                </a:lnTo>
                <a:lnTo>
                  <a:pt x="37386" y="5238"/>
                </a:lnTo>
                <a:lnTo>
                  <a:pt x="25058" y="8397"/>
                </a:lnTo>
                <a:lnTo>
                  <a:pt x="12594" y="10834"/>
                </a:lnTo>
                <a:lnTo>
                  <a:pt x="0" y="12547"/>
                </a:lnTo>
                <a:lnTo>
                  <a:pt x="0" y="22174"/>
                </a:lnTo>
                <a:lnTo>
                  <a:pt x="17983" y="22174"/>
                </a:lnTo>
                <a:lnTo>
                  <a:pt x="21729" y="22872"/>
                </a:lnTo>
                <a:lnTo>
                  <a:pt x="27481" y="183704"/>
                </a:lnTo>
                <a:lnTo>
                  <a:pt x="27398" y="192206"/>
                </a:lnTo>
                <a:lnTo>
                  <a:pt x="19278" y="226034"/>
                </a:lnTo>
                <a:lnTo>
                  <a:pt x="65684" y="226034"/>
                </a:lnTo>
                <a:lnTo>
                  <a:pt x="53862" y="183704"/>
                </a:lnTo>
                <a:lnTo>
                  <a:pt x="53797" y="145262"/>
                </a:lnTo>
                <a:lnTo>
                  <a:pt x="114140" y="145262"/>
                </a:lnTo>
                <a:lnTo>
                  <a:pt x="121450" y="140144"/>
                </a:lnTo>
                <a:lnTo>
                  <a:pt x="125084" y="137515"/>
                </a:lnTo>
                <a:lnTo>
                  <a:pt x="87337" y="137515"/>
                </a:lnTo>
                <a:lnTo>
                  <a:pt x="80213" y="135953"/>
                </a:lnTo>
                <a:lnTo>
                  <a:pt x="67005" y="129755"/>
                </a:lnTo>
                <a:lnTo>
                  <a:pt x="60401" y="124498"/>
                </a:lnTo>
                <a:lnTo>
                  <a:pt x="53797" y="117055"/>
                </a:lnTo>
                <a:lnTo>
                  <a:pt x="53823" y="55965"/>
                </a:lnTo>
                <a:lnTo>
                  <a:pt x="54254" y="48996"/>
                </a:lnTo>
                <a:lnTo>
                  <a:pt x="56426" y="42481"/>
                </a:lnTo>
                <a:lnTo>
                  <a:pt x="59270" y="38430"/>
                </a:lnTo>
                <a:lnTo>
                  <a:pt x="65983" y="31775"/>
                </a:lnTo>
                <a:lnTo>
                  <a:pt x="53797" y="31775"/>
                </a:lnTo>
                <a:lnTo>
                  <a:pt x="53972" y="19989"/>
                </a:lnTo>
                <a:lnTo>
                  <a:pt x="54303" y="8397"/>
                </a:lnTo>
                <a:lnTo>
                  <a:pt x="54419" y="1447"/>
                </a:lnTo>
                <a:lnTo>
                  <a:pt x="53581" y="0"/>
                </a:lnTo>
                <a:close/>
              </a:path>
              <a:path w="172720" h="234950">
                <a:moveTo>
                  <a:pt x="114140" y="145262"/>
                </a:moveTo>
                <a:lnTo>
                  <a:pt x="53797" y="145262"/>
                </a:lnTo>
                <a:lnTo>
                  <a:pt x="59677" y="147954"/>
                </a:lnTo>
                <a:lnTo>
                  <a:pt x="65303" y="149999"/>
                </a:lnTo>
                <a:lnTo>
                  <a:pt x="76047" y="152780"/>
                </a:lnTo>
                <a:lnTo>
                  <a:pt x="81140" y="153479"/>
                </a:lnTo>
                <a:lnTo>
                  <a:pt x="92189" y="153479"/>
                </a:lnTo>
                <a:lnTo>
                  <a:pt x="97688" y="152628"/>
                </a:lnTo>
                <a:lnTo>
                  <a:pt x="107289" y="149212"/>
                </a:lnTo>
                <a:lnTo>
                  <a:pt x="113614" y="145630"/>
                </a:lnTo>
                <a:lnTo>
                  <a:pt x="114140" y="145262"/>
                </a:lnTo>
                <a:close/>
              </a:path>
              <a:path w="172720" h="234950">
                <a:moveTo>
                  <a:pt x="156119" y="19989"/>
                </a:moveTo>
                <a:lnTo>
                  <a:pt x="91249" y="19989"/>
                </a:lnTo>
                <a:lnTo>
                  <a:pt x="99613" y="20038"/>
                </a:lnTo>
                <a:lnTo>
                  <a:pt x="111485" y="22207"/>
                </a:lnTo>
                <a:lnTo>
                  <a:pt x="140294" y="47765"/>
                </a:lnTo>
                <a:lnTo>
                  <a:pt x="144715" y="86503"/>
                </a:lnTo>
                <a:lnTo>
                  <a:pt x="142080" y="98606"/>
                </a:lnTo>
                <a:lnTo>
                  <a:pt x="120474" y="130687"/>
                </a:lnTo>
                <a:lnTo>
                  <a:pt x="94957" y="137515"/>
                </a:lnTo>
                <a:lnTo>
                  <a:pt x="125084" y="137515"/>
                </a:lnTo>
                <a:lnTo>
                  <a:pt x="127647" y="135661"/>
                </a:lnTo>
                <a:lnTo>
                  <a:pt x="138696" y="128727"/>
                </a:lnTo>
                <a:lnTo>
                  <a:pt x="144995" y="124650"/>
                </a:lnTo>
                <a:lnTo>
                  <a:pt x="169885" y="82940"/>
                </a:lnTo>
                <a:lnTo>
                  <a:pt x="172248" y="56787"/>
                </a:lnTo>
                <a:lnTo>
                  <a:pt x="170446" y="45234"/>
                </a:lnTo>
                <a:lnTo>
                  <a:pt x="166160" y="34100"/>
                </a:lnTo>
                <a:lnTo>
                  <a:pt x="158871" y="22945"/>
                </a:lnTo>
                <a:lnTo>
                  <a:pt x="156119" y="19989"/>
                </a:lnTo>
                <a:close/>
              </a:path>
              <a:path w="172720" h="234950">
                <a:moveTo>
                  <a:pt x="110769" y="469"/>
                </a:moveTo>
                <a:lnTo>
                  <a:pt x="102628" y="469"/>
                </a:lnTo>
                <a:lnTo>
                  <a:pt x="95491" y="1447"/>
                </a:lnTo>
                <a:lnTo>
                  <a:pt x="85585" y="4648"/>
                </a:lnTo>
                <a:lnTo>
                  <a:pt x="80949" y="7708"/>
                </a:lnTo>
                <a:lnTo>
                  <a:pt x="53797" y="31775"/>
                </a:lnTo>
                <a:lnTo>
                  <a:pt x="65983" y="31775"/>
                </a:lnTo>
                <a:lnTo>
                  <a:pt x="68135" y="29641"/>
                </a:lnTo>
                <a:lnTo>
                  <a:pt x="73317" y="26200"/>
                </a:lnTo>
                <a:lnTo>
                  <a:pt x="85191" y="21234"/>
                </a:lnTo>
                <a:lnTo>
                  <a:pt x="91249" y="19989"/>
                </a:lnTo>
                <a:lnTo>
                  <a:pt x="156119" y="19989"/>
                </a:lnTo>
                <a:lnTo>
                  <a:pt x="148059" y="11330"/>
                </a:lnTo>
                <a:lnTo>
                  <a:pt x="137123" y="5298"/>
                </a:lnTo>
                <a:lnTo>
                  <a:pt x="124691" y="1677"/>
                </a:lnTo>
                <a:lnTo>
                  <a:pt x="110769" y="46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097171" y="6207273"/>
            <a:ext cx="189865" cy="152400"/>
          </a:xfrm>
          <a:custGeom>
            <a:avLst/>
            <a:gdLst/>
            <a:ahLst/>
            <a:cxnLst/>
            <a:rect l="l" t="t" r="r" b="b"/>
            <a:pathLst>
              <a:path w="189865" h="152400">
                <a:moveTo>
                  <a:pt x="64782" y="8991"/>
                </a:moveTo>
                <a:lnTo>
                  <a:pt x="19418" y="8991"/>
                </a:lnTo>
                <a:lnTo>
                  <a:pt x="24041" y="11061"/>
                </a:lnTo>
                <a:lnTo>
                  <a:pt x="25385" y="17839"/>
                </a:lnTo>
                <a:lnTo>
                  <a:pt x="26349" y="104228"/>
                </a:lnTo>
                <a:lnTo>
                  <a:pt x="26187" y="113474"/>
                </a:lnTo>
                <a:lnTo>
                  <a:pt x="25855" y="125877"/>
                </a:lnTo>
                <a:lnTo>
                  <a:pt x="25357" y="139555"/>
                </a:lnTo>
                <a:lnTo>
                  <a:pt x="24803" y="151930"/>
                </a:lnTo>
                <a:lnTo>
                  <a:pt x="37147" y="149656"/>
                </a:lnTo>
                <a:lnTo>
                  <a:pt x="66597" y="124358"/>
                </a:lnTo>
                <a:lnTo>
                  <a:pt x="51625" y="124358"/>
                </a:lnTo>
                <a:lnTo>
                  <a:pt x="52279" y="119723"/>
                </a:lnTo>
                <a:lnTo>
                  <a:pt x="52392" y="118427"/>
                </a:lnTo>
                <a:lnTo>
                  <a:pt x="52704" y="113474"/>
                </a:lnTo>
                <a:lnTo>
                  <a:pt x="52797" y="23060"/>
                </a:lnTo>
                <a:lnTo>
                  <a:pt x="52973" y="17839"/>
                </a:lnTo>
                <a:lnTo>
                  <a:pt x="53047" y="17272"/>
                </a:lnTo>
                <a:lnTo>
                  <a:pt x="54114" y="13169"/>
                </a:lnTo>
                <a:lnTo>
                  <a:pt x="55879" y="11569"/>
                </a:lnTo>
                <a:lnTo>
                  <a:pt x="61772" y="9512"/>
                </a:lnTo>
                <a:lnTo>
                  <a:pt x="64782" y="8991"/>
                </a:lnTo>
                <a:close/>
              </a:path>
              <a:path w="189865" h="152400">
                <a:moveTo>
                  <a:pt x="189280" y="145746"/>
                </a:moveTo>
                <a:lnTo>
                  <a:pt x="150521" y="145746"/>
                </a:lnTo>
                <a:lnTo>
                  <a:pt x="162272" y="145912"/>
                </a:lnTo>
                <a:lnTo>
                  <a:pt x="175194" y="146270"/>
                </a:lnTo>
                <a:lnTo>
                  <a:pt x="189280" y="146824"/>
                </a:lnTo>
                <a:lnTo>
                  <a:pt x="189280" y="145746"/>
                </a:lnTo>
                <a:close/>
              </a:path>
              <a:path w="189865" h="152400">
                <a:moveTo>
                  <a:pt x="189280" y="137820"/>
                </a:moveTo>
                <a:lnTo>
                  <a:pt x="110210" y="137820"/>
                </a:lnTo>
                <a:lnTo>
                  <a:pt x="112441" y="146706"/>
                </a:lnTo>
                <a:lnTo>
                  <a:pt x="124849" y="146162"/>
                </a:lnTo>
                <a:lnTo>
                  <a:pt x="137280" y="145843"/>
                </a:lnTo>
                <a:lnTo>
                  <a:pt x="189280" y="145746"/>
                </a:lnTo>
                <a:lnTo>
                  <a:pt x="189280" y="137820"/>
                </a:lnTo>
                <a:close/>
              </a:path>
              <a:path w="189865" h="152400">
                <a:moveTo>
                  <a:pt x="163703" y="16256"/>
                </a:moveTo>
                <a:lnTo>
                  <a:pt x="138899" y="16256"/>
                </a:lnTo>
                <a:lnTo>
                  <a:pt x="137337" y="21844"/>
                </a:lnTo>
                <a:lnTo>
                  <a:pt x="136575" y="29845"/>
                </a:lnTo>
                <a:lnTo>
                  <a:pt x="136487" y="111111"/>
                </a:lnTo>
                <a:lnTo>
                  <a:pt x="135995" y="124358"/>
                </a:lnTo>
                <a:lnTo>
                  <a:pt x="135910" y="125877"/>
                </a:lnTo>
                <a:lnTo>
                  <a:pt x="134086" y="133946"/>
                </a:lnTo>
                <a:lnTo>
                  <a:pt x="132435" y="136537"/>
                </a:lnTo>
                <a:lnTo>
                  <a:pt x="128193" y="137820"/>
                </a:lnTo>
                <a:lnTo>
                  <a:pt x="173012" y="137820"/>
                </a:lnTo>
                <a:lnTo>
                  <a:pt x="162946" y="66606"/>
                </a:lnTo>
                <a:lnTo>
                  <a:pt x="163069" y="39484"/>
                </a:lnTo>
                <a:lnTo>
                  <a:pt x="163132" y="32905"/>
                </a:lnTo>
                <a:lnTo>
                  <a:pt x="163338" y="23060"/>
                </a:lnTo>
                <a:lnTo>
                  <a:pt x="163587" y="17839"/>
                </a:lnTo>
                <a:lnTo>
                  <a:pt x="163703" y="16256"/>
                </a:lnTo>
                <a:close/>
              </a:path>
              <a:path w="189865" h="152400">
                <a:moveTo>
                  <a:pt x="189280" y="0"/>
                </a:moveTo>
                <a:lnTo>
                  <a:pt x="161897" y="959"/>
                </a:lnTo>
                <a:lnTo>
                  <a:pt x="153502" y="1113"/>
                </a:lnTo>
                <a:lnTo>
                  <a:pt x="143730" y="2943"/>
                </a:lnTo>
                <a:lnTo>
                  <a:pt x="127935" y="11212"/>
                </a:lnTo>
                <a:lnTo>
                  <a:pt x="111973" y="36338"/>
                </a:lnTo>
                <a:lnTo>
                  <a:pt x="106627" y="44668"/>
                </a:lnTo>
                <a:lnTo>
                  <a:pt x="70834" y="98524"/>
                </a:lnTo>
                <a:lnTo>
                  <a:pt x="51625" y="124358"/>
                </a:lnTo>
                <a:lnTo>
                  <a:pt x="66597" y="124358"/>
                </a:lnTo>
                <a:lnTo>
                  <a:pt x="70756" y="118427"/>
                </a:lnTo>
                <a:lnTo>
                  <a:pt x="80213" y="104228"/>
                </a:lnTo>
                <a:lnTo>
                  <a:pt x="114833" y="51257"/>
                </a:lnTo>
                <a:lnTo>
                  <a:pt x="118452" y="45783"/>
                </a:lnTo>
                <a:lnTo>
                  <a:pt x="122808" y="39484"/>
                </a:lnTo>
                <a:lnTo>
                  <a:pt x="131495" y="27305"/>
                </a:lnTo>
                <a:lnTo>
                  <a:pt x="135232" y="21844"/>
                </a:lnTo>
                <a:lnTo>
                  <a:pt x="138899" y="16256"/>
                </a:lnTo>
                <a:lnTo>
                  <a:pt x="163703" y="16256"/>
                </a:lnTo>
                <a:lnTo>
                  <a:pt x="164096" y="11760"/>
                </a:lnTo>
                <a:lnTo>
                  <a:pt x="168960" y="8991"/>
                </a:lnTo>
                <a:lnTo>
                  <a:pt x="189280" y="8991"/>
                </a:lnTo>
                <a:lnTo>
                  <a:pt x="189280" y="0"/>
                </a:lnTo>
                <a:close/>
              </a:path>
              <a:path w="189865" h="152400">
                <a:moveTo>
                  <a:pt x="0" y="0"/>
                </a:moveTo>
                <a:lnTo>
                  <a:pt x="0" y="8991"/>
                </a:lnTo>
                <a:lnTo>
                  <a:pt x="78905" y="8991"/>
                </a:lnTo>
                <a:lnTo>
                  <a:pt x="77362" y="995"/>
                </a:lnTo>
                <a:lnTo>
                  <a:pt x="26380" y="995"/>
                </a:lnTo>
                <a:lnTo>
                  <a:pt x="13780" y="631"/>
                </a:lnTo>
                <a:lnTo>
                  <a:pt x="0" y="0"/>
                </a:lnTo>
                <a:close/>
              </a:path>
              <a:path w="189865" h="152400">
                <a:moveTo>
                  <a:pt x="77184" y="70"/>
                </a:moveTo>
                <a:lnTo>
                  <a:pt x="65042" y="513"/>
                </a:lnTo>
                <a:lnTo>
                  <a:pt x="53073" y="822"/>
                </a:lnTo>
                <a:lnTo>
                  <a:pt x="40458" y="985"/>
                </a:lnTo>
                <a:lnTo>
                  <a:pt x="26380" y="995"/>
                </a:lnTo>
                <a:lnTo>
                  <a:pt x="77362" y="995"/>
                </a:lnTo>
                <a:lnTo>
                  <a:pt x="77184" y="7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378683" y="6122005"/>
            <a:ext cx="977638" cy="320443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448100" y="6207268"/>
            <a:ext cx="189865" cy="147320"/>
          </a:xfrm>
          <a:custGeom>
            <a:avLst/>
            <a:gdLst/>
            <a:ahLst/>
            <a:cxnLst/>
            <a:rect l="l" t="t" r="r" b="b"/>
            <a:pathLst>
              <a:path w="189865" h="147320">
                <a:moveTo>
                  <a:pt x="79057" y="145746"/>
                </a:moveTo>
                <a:lnTo>
                  <a:pt x="40301" y="145746"/>
                </a:lnTo>
                <a:lnTo>
                  <a:pt x="52054" y="145912"/>
                </a:lnTo>
                <a:lnTo>
                  <a:pt x="64973" y="146270"/>
                </a:lnTo>
                <a:lnTo>
                  <a:pt x="79057" y="146824"/>
                </a:lnTo>
                <a:lnTo>
                  <a:pt x="79057" y="145746"/>
                </a:lnTo>
                <a:close/>
              </a:path>
              <a:path w="189865" h="147320">
                <a:moveTo>
                  <a:pt x="189293" y="145746"/>
                </a:moveTo>
                <a:lnTo>
                  <a:pt x="150534" y="145746"/>
                </a:lnTo>
                <a:lnTo>
                  <a:pt x="162285" y="145912"/>
                </a:lnTo>
                <a:lnTo>
                  <a:pt x="175206" y="146270"/>
                </a:lnTo>
                <a:lnTo>
                  <a:pt x="189293" y="146824"/>
                </a:lnTo>
                <a:lnTo>
                  <a:pt x="189293" y="145746"/>
                </a:lnTo>
                <a:close/>
              </a:path>
              <a:path w="189865" h="147320">
                <a:moveTo>
                  <a:pt x="79057" y="137820"/>
                </a:moveTo>
                <a:lnTo>
                  <a:pt x="0" y="137820"/>
                </a:lnTo>
                <a:lnTo>
                  <a:pt x="2230" y="146706"/>
                </a:lnTo>
                <a:lnTo>
                  <a:pt x="14631" y="146162"/>
                </a:lnTo>
                <a:lnTo>
                  <a:pt x="27062" y="145843"/>
                </a:lnTo>
                <a:lnTo>
                  <a:pt x="79057" y="145746"/>
                </a:lnTo>
                <a:lnTo>
                  <a:pt x="79057" y="137820"/>
                </a:lnTo>
                <a:close/>
              </a:path>
              <a:path w="189865" h="147320">
                <a:moveTo>
                  <a:pt x="189293" y="137820"/>
                </a:moveTo>
                <a:lnTo>
                  <a:pt x="110223" y="137820"/>
                </a:lnTo>
                <a:lnTo>
                  <a:pt x="112452" y="146706"/>
                </a:lnTo>
                <a:lnTo>
                  <a:pt x="124856" y="146162"/>
                </a:lnTo>
                <a:lnTo>
                  <a:pt x="137290" y="145843"/>
                </a:lnTo>
                <a:lnTo>
                  <a:pt x="189293" y="145746"/>
                </a:lnTo>
                <a:lnTo>
                  <a:pt x="189293" y="137820"/>
                </a:lnTo>
                <a:close/>
              </a:path>
              <a:path w="189865" h="147320">
                <a:moveTo>
                  <a:pt x="64744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33" y="16713"/>
                </a:lnTo>
                <a:lnTo>
                  <a:pt x="26421" y="60007"/>
                </a:lnTo>
                <a:lnTo>
                  <a:pt x="26479" y="86347"/>
                </a:lnTo>
                <a:lnTo>
                  <a:pt x="26327" y="103794"/>
                </a:lnTo>
                <a:lnTo>
                  <a:pt x="19113" y="137820"/>
                </a:lnTo>
                <a:lnTo>
                  <a:pt x="64541" y="137820"/>
                </a:lnTo>
                <a:lnTo>
                  <a:pt x="52717" y="72085"/>
                </a:lnTo>
                <a:lnTo>
                  <a:pt x="94881" y="71462"/>
                </a:lnTo>
                <a:lnTo>
                  <a:pt x="162980" y="71462"/>
                </a:lnTo>
                <a:lnTo>
                  <a:pt x="162945" y="61705"/>
                </a:lnTo>
                <a:lnTo>
                  <a:pt x="102982" y="61705"/>
                </a:lnTo>
                <a:lnTo>
                  <a:pt x="88515" y="61569"/>
                </a:lnTo>
                <a:lnTo>
                  <a:pt x="75315" y="61240"/>
                </a:lnTo>
                <a:lnTo>
                  <a:pt x="63382" y="60719"/>
                </a:lnTo>
                <a:lnTo>
                  <a:pt x="52717" y="60007"/>
                </a:lnTo>
                <a:lnTo>
                  <a:pt x="52821" y="45089"/>
                </a:lnTo>
                <a:lnTo>
                  <a:pt x="52933" y="23068"/>
                </a:lnTo>
                <a:lnTo>
                  <a:pt x="53124" y="17157"/>
                </a:lnTo>
                <a:lnTo>
                  <a:pt x="54152" y="13233"/>
                </a:lnTo>
                <a:lnTo>
                  <a:pt x="55867" y="11709"/>
                </a:lnTo>
                <a:lnTo>
                  <a:pt x="61645" y="9537"/>
                </a:lnTo>
                <a:lnTo>
                  <a:pt x="64744" y="8991"/>
                </a:lnTo>
                <a:close/>
              </a:path>
              <a:path w="189865" h="147320">
                <a:moveTo>
                  <a:pt x="162980" y="71462"/>
                </a:moveTo>
                <a:lnTo>
                  <a:pt x="94881" y="71462"/>
                </a:lnTo>
                <a:lnTo>
                  <a:pt x="136566" y="86347"/>
                </a:lnTo>
                <a:lnTo>
                  <a:pt x="136448" y="117795"/>
                </a:lnTo>
                <a:lnTo>
                  <a:pt x="136349" y="122339"/>
                </a:lnTo>
                <a:lnTo>
                  <a:pt x="135915" y="128676"/>
                </a:lnTo>
                <a:lnTo>
                  <a:pt x="133832" y="135991"/>
                </a:lnTo>
                <a:lnTo>
                  <a:pt x="129349" y="137820"/>
                </a:lnTo>
                <a:lnTo>
                  <a:pt x="173012" y="137820"/>
                </a:lnTo>
                <a:lnTo>
                  <a:pt x="163347" y="122339"/>
                </a:lnTo>
                <a:lnTo>
                  <a:pt x="162980" y="71462"/>
                </a:lnTo>
                <a:close/>
              </a:path>
              <a:path w="189865" h="147320">
                <a:moveTo>
                  <a:pt x="168973" y="8991"/>
                </a:moveTo>
                <a:lnTo>
                  <a:pt x="129971" y="8991"/>
                </a:lnTo>
                <a:lnTo>
                  <a:pt x="134619" y="11214"/>
                </a:lnTo>
                <a:lnTo>
                  <a:pt x="135630" y="18162"/>
                </a:lnTo>
                <a:lnTo>
                  <a:pt x="136121" y="27025"/>
                </a:lnTo>
                <a:lnTo>
                  <a:pt x="136463" y="40005"/>
                </a:lnTo>
                <a:lnTo>
                  <a:pt x="136728" y="60007"/>
                </a:lnTo>
                <a:lnTo>
                  <a:pt x="130799" y="60745"/>
                </a:lnTo>
                <a:lnTo>
                  <a:pt x="119013" y="61466"/>
                </a:lnTo>
                <a:lnTo>
                  <a:pt x="102982" y="61705"/>
                </a:lnTo>
                <a:lnTo>
                  <a:pt x="162945" y="61705"/>
                </a:lnTo>
                <a:lnTo>
                  <a:pt x="163382" y="22370"/>
                </a:lnTo>
                <a:lnTo>
                  <a:pt x="164096" y="11760"/>
                </a:lnTo>
                <a:lnTo>
                  <a:pt x="168973" y="8991"/>
                </a:lnTo>
                <a:close/>
              </a:path>
              <a:path w="189865" h="147320">
                <a:moveTo>
                  <a:pt x="0" y="0"/>
                </a:moveTo>
                <a:lnTo>
                  <a:pt x="0" y="8991"/>
                </a:lnTo>
                <a:lnTo>
                  <a:pt x="79057" y="8991"/>
                </a:lnTo>
                <a:lnTo>
                  <a:pt x="77393" y="995"/>
                </a:lnTo>
                <a:lnTo>
                  <a:pt x="26068" y="985"/>
                </a:lnTo>
                <a:lnTo>
                  <a:pt x="13790" y="630"/>
                </a:lnTo>
                <a:lnTo>
                  <a:pt x="0" y="0"/>
                </a:lnTo>
                <a:close/>
              </a:path>
              <a:path w="189865" h="147320">
                <a:moveTo>
                  <a:pt x="110223" y="0"/>
                </a:moveTo>
                <a:lnTo>
                  <a:pt x="110223" y="8991"/>
                </a:lnTo>
                <a:lnTo>
                  <a:pt x="189293" y="8991"/>
                </a:lnTo>
                <a:lnTo>
                  <a:pt x="187617" y="994"/>
                </a:lnTo>
                <a:lnTo>
                  <a:pt x="136296" y="985"/>
                </a:lnTo>
                <a:lnTo>
                  <a:pt x="124010" y="630"/>
                </a:lnTo>
                <a:lnTo>
                  <a:pt x="110223" y="0"/>
                </a:lnTo>
                <a:close/>
              </a:path>
              <a:path w="189865" h="147320">
                <a:moveTo>
                  <a:pt x="77201" y="76"/>
                </a:moveTo>
                <a:lnTo>
                  <a:pt x="65066" y="517"/>
                </a:lnTo>
                <a:lnTo>
                  <a:pt x="53105" y="823"/>
                </a:lnTo>
                <a:lnTo>
                  <a:pt x="40491" y="985"/>
                </a:lnTo>
                <a:lnTo>
                  <a:pt x="26393" y="995"/>
                </a:lnTo>
                <a:lnTo>
                  <a:pt x="77393" y="995"/>
                </a:lnTo>
                <a:lnTo>
                  <a:pt x="77201" y="76"/>
                </a:lnTo>
                <a:close/>
              </a:path>
              <a:path w="189865" h="147320">
                <a:moveTo>
                  <a:pt x="187424" y="76"/>
                </a:moveTo>
                <a:lnTo>
                  <a:pt x="175304" y="517"/>
                </a:lnTo>
                <a:lnTo>
                  <a:pt x="163341" y="823"/>
                </a:lnTo>
                <a:lnTo>
                  <a:pt x="150644" y="985"/>
                </a:lnTo>
                <a:lnTo>
                  <a:pt x="136615" y="994"/>
                </a:lnTo>
                <a:lnTo>
                  <a:pt x="187617" y="994"/>
                </a:lnTo>
                <a:lnTo>
                  <a:pt x="187424" y="7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9651505" y="6204381"/>
            <a:ext cx="133985" cy="153035"/>
          </a:xfrm>
          <a:custGeom>
            <a:avLst/>
            <a:gdLst/>
            <a:ahLst/>
            <a:cxnLst/>
            <a:rect l="l" t="t" r="r" b="b"/>
            <a:pathLst>
              <a:path w="133984" h="153035">
                <a:moveTo>
                  <a:pt x="69616" y="0"/>
                </a:moveTo>
                <a:lnTo>
                  <a:pt x="32581" y="13192"/>
                </a:lnTo>
                <a:lnTo>
                  <a:pt x="6907" y="41736"/>
                </a:lnTo>
                <a:lnTo>
                  <a:pt x="0" y="80232"/>
                </a:lnTo>
                <a:lnTo>
                  <a:pt x="955" y="92996"/>
                </a:lnTo>
                <a:lnTo>
                  <a:pt x="25445" y="138462"/>
                </a:lnTo>
                <a:lnTo>
                  <a:pt x="75705" y="152657"/>
                </a:lnTo>
                <a:lnTo>
                  <a:pt x="87710" y="151283"/>
                </a:lnTo>
                <a:lnTo>
                  <a:pt x="101301" y="148166"/>
                </a:lnTo>
                <a:lnTo>
                  <a:pt x="113118" y="143772"/>
                </a:lnTo>
                <a:lnTo>
                  <a:pt x="124629" y="137922"/>
                </a:lnTo>
                <a:lnTo>
                  <a:pt x="125338" y="136063"/>
                </a:lnTo>
                <a:lnTo>
                  <a:pt x="89745" y="136063"/>
                </a:lnTo>
                <a:lnTo>
                  <a:pt x="72743" y="135750"/>
                </a:lnTo>
                <a:lnTo>
                  <a:pt x="39363" y="113311"/>
                </a:lnTo>
                <a:lnTo>
                  <a:pt x="29608" y="74676"/>
                </a:lnTo>
                <a:lnTo>
                  <a:pt x="78020" y="74638"/>
                </a:lnTo>
                <a:lnTo>
                  <a:pt x="92063" y="74424"/>
                </a:lnTo>
                <a:lnTo>
                  <a:pt x="133786" y="70180"/>
                </a:lnTo>
                <a:lnTo>
                  <a:pt x="133671" y="64135"/>
                </a:lnTo>
                <a:lnTo>
                  <a:pt x="90682" y="64135"/>
                </a:lnTo>
                <a:lnTo>
                  <a:pt x="67002" y="64047"/>
                </a:lnTo>
                <a:lnTo>
                  <a:pt x="54071" y="63836"/>
                </a:lnTo>
                <a:lnTo>
                  <a:pt x="41709" y="63501"/>
                </a:lnTo>
                <a:lnTo>
                  <a:pt x="29913" y="63042"/>
                </a:lnTo>
                <a:lnTo>
                  <a:pt x="30335" y="54356"/>
                </a:lnTo>
                <a:lnTo>
                  <a:pt x="55114" y="13007"/>
                </a:lnTo>
                <a:lnTo>
                  <a:pt x="68356" y="10807"/>
                </a:lnTo>
                <a:lnTo>
                  <a:pt x="111652" y="10807"/>
                </a:lnTo>
                <a:lnTo>
                  <a:pt x="109065" y="8754"/>
                </a:lnTo>
                <a:lnTo>
                  <a:pt x="98398" y="3800"/>
                </a:lnTo>
                <a:lnTo>
                  <a:pt x="85400" y="876"/>
                </a:lnTo>
                <a:lnTo>
                  <a:pt x="69616" y="0"/>
                </a:lnTo>
                <a:close/>
              </a:path>
              <a:path w="133984" h="153035">
                <a:moveTo>
                  <a:pt x="124253" y="124342"/>
                </a:moveTo>
                <a:lnTo>
                  <a:pt x="114093" y="129752"/>
                </a:lnTo>
                <a:lnTo>
                  <a:pt x="100503" y="134749"/>
                </a:lnTo>
                <a:lnTo>
                  <a:pt x="89745" y="136063"/>
                </a:lnTo>
                <a:lnTo>
                  <a:pt x="125338" y="136063"/>
                </a:lnTo>
                <a:lnTo>
                  <a:pt x="129595" y="124904"/>
                </a:lnTo>
                <a:lnTo>
                  <a:pt x="124253" y="124342"/>
                </a:lnTo>
                <a:close/>
              </a:path>
              <a:path w="133984" h="153035">
                <a:moveTo>
                  <a:pt x="111652" y="10807"/>
                </a:moveTo>
                <a:lnTo>
                  <a:pt x="75798" y="10807"/>
                </a:lnTo>
                <a:lnTo>
                  <a:pt x="82364" y="12484"/>
                </a:lnTo>
                <a:lnTo>
                  <a:pt x="93730" y="19202"/>
                </a:lnTo>
                <a:lnTo>
                  <a:pt x="105402" y="63042"/>
                </a:lnTo>
                <a:lnTo>
                  <a:pt x="98175" y="63766"/>
                </a:lnTo>
                <a:lnTo>
                  <a:pt x="90682" y="64135"/>
                </a:lnTo>
                <a:lnTo>
                  <a:pt x="133671" y="64135"/>
                </a:lnTo>
                <a:lnTo>
                  <a:pt x="133392" y="49501"/>
                </a:lnTo>
                <a:lnTo>
                  <a:pt x="130492" y="36495"/>
                </a:lnTo>
                <a:lnTo>
                  <a:pt x="125319" y="25245"/>
                </a:lnTo>
                <a:lnTo>
                  <a:pt x="117851" y="15725"/>
                </a:lnTo>
                <a:lnTo>
                  <a:pt x="111652" y="1080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9881711" y="6204169"/>
            <a:ext cx="1228607" cy="194867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909008" y="6503006"/>
            <a:ext cx="1310173" cy="320443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309255" y="6588268"/>
            <a:ext cx="189865" cy="147320"/>
          </a:xfrm>
          <a:custGeom>
            <a:avLst/>
            <a:gdLst/>
            <a:ahLst/>
            <a:cxnLst/>
            <a:rect l="l" t="t" r="r" b="b"/>
            <a:pathLst>
              <a:path w="189865" h="147320">
                <a:moveTo>
                  <a:pt x="79057" y="145746"/>
                </a:moveTo>
                <a:lnTo>
                  <a:pt x="40301" y="145746"/>
                </a:lnTo>
                <a:lnTo>
                  <a:pt x="52054" y="145912"/>
                </a:lnTo>
                <a:lnTo>
                  <a:pt x="64973" y="146270"/>
                </a:lnTo>
                <a:lnTo>
                  <a:pt x="79057" y="146824"/>
                </a:lnTo>
                <a:lnTo>
                  <a:pt x="79057" y="145746"/>
                </a:lnTo>
                <a:close/>
              </a:path>
              <a:path w="189865" h="147320">
                <a:moveTo>
                  <a:pt x="189293" y="145746"/>
                </a:moveTo>
                <a:lnTo>
                  <a:pt x="150534" y="145746"/>
                </a:lnTo>
                <a:lnTo>
                  <a:pt x="162285" y="145912"/>
                </a:lnTo>
                <a:lnTo>
                  <a:pt x="175206" y="146270"/>
                </a:lnTo>
                <a:lnTo>
                  <a:pt x="189293" y="146824"/>
                </a:lnTo>
                <a:lnTo>
                  <a:pt x="189293" y="145746"/>
                </a:lnTo>
                <a:close/>
              </a:path>
              <a:path w="189865" h="147320">
                <a:moveTo>
                  <a:pt x="79057" y="137820"/>
                </a:moveTo>
                <a:lnTo>
                  <a:pt x="0" y="137820"/>
                </a:lnTo>
                <a:lnTo>
                  <a:pt x="2230" y="146706"/>
                </a:lnTo>
                <a:lnTo>
                  <a:pt x="14631" y="146162"/>
                </a:lnTo>
                <a:lnTo>
                  <a:pt x="27062" y="145843"/>
                </a:lnTo>
                <a:lnTo>
                  <a:pt x="79057" y="145746"/>
                </a:lnTo>
                <a:lnTo>
                  <a:pt x="79057" y="137820"/>
                </a:lnTo>
                <a:close/>
              </a:path>
              <a:path w="189865" h="147320">
                <a:moveTo>
                  <a:pt x="189293" y="137820"/>
                </a:moveTo>
                <a:lnTo>
                  <a:pt x="110223" y="137820"/>
                </a:lnTo>
                <a:lnTo>
                  <a:pt x="112452" y="146706"/>
                </a:lnTo>
                <a:lnTo>
                  <a:pt x="124856" y="146162"/>
                </a:lnTo>
                <a:lnTo>
                  <a:pt x="137290" y="145843"/>
                </a:lnTo>
                <a:lnTo>
                  <a:pt x="189293" y="145746"/>
                </a:lnTo>
                <a:lnTo>
                  <a:pt x="189293" y="137820"/>
                </a:lnTo>
                <a:close/>
              </a:path>
              <a:path w="189865" h="147320">
                <a:moveTo>
                  <a:pt x="64744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33" y="16713"/>
                </a:lnTo>
                <a:lnTo>
                  <a:pt x="26421" y="60007"/>
                </a:lnTo>
                <a:lnTo>
                  <a:pt x="26479" y="86347"/>
                </a:lnTo>
                <a:lnTo>
                  <a:pt x="26327" y="103794"/>
                </a:lnTo>
                <a:lnTo>
                  <a:pt x="19113" y="137820"/>
                </a:lnTo>
                <a:lnTo>
                  <a:pt x="64541" y="137820"/>
                </a:lnTo>
                <a:lnTo>
                  <a:pt x="52717" y="72085"/>
                </a:lnTo>
                <a:lnTo>
                  <a:pt x="94881" y="71462"/>
                </a:lnTo>
                <a:lnTo>
                  <a:pt x="162980" y="71462"/>
                </a:lnTo>
                <a:lnTo>
                  <a:pt x="162945" y="61705"/>
                </a:lnTo>
                <a:lnTo>
                  <a:pt x="102982" y="61705"/>
                </a:lnTo>
                <a:lnTo>
                  <a:pt x="88515" y="61569"/>
                </a:lnTo>
                <a:lnTo>
                  <a:pt x="75315" y="61240"/>
                </a:lnTo>
                <a:lnTo>
                  <a:pt x="63382" y="60719"/>
                </a:lnTo>
                <a:lnTo>
                  <a:pt x="52717" y="60007"/>
                </a:lnTo>
                <a:lnTo>
                  <a:pt x="52821" y="45089"/>
                </a:lnTo>
                <a:lnTo>
                  <a:pt x="52933" y="23068"/>
                </a:lnTo>
                <a:lnTo>
                  <a:pt x="53124" y="17157"/>
                </a:lnTo>
                <a:lnTo>
                  <a:pt x="54152" y="13233"/>
                </a:lnTo>
                <a:lnTo>
                  <a:pt x="55867" y="11709"/>
                </a:lnTo>
                <a:lnTo>
                  <a:pt x="61645" y="9537"/>
                </a:lnTo>
                <a:lnTo>
                  <a:pt x="64744" y="8991"/>
                </a:lnTo>
                <a:close/>
              </a:path>
              <a:path w="189865" h="147320">
                <a:moveTo>
                  <a:pt x="162980" y="71462"/>
                </a:moveTo>
                <a:lnTo>
                  <a:pt x="94881" y="71462"/>
                </a:lnTo>
                <a:lnTo>
                  <a:pt x="136566" y="86347"/>
                </a:lnTo>
                <a:lnTo>
                  <a:pt x="136448" y="117795"/>
                </a:lnTo>
                <a:lnTo>
                  <a:pt x="136349" y="122339"/>
                </a:lnTo>
                <a:lnTo>
                  <a:pt x="135915" y="128676"/>
                </a:lnTo>
                <a:lnTo>
                  <a:pt x="133832" y="135991"/>
                </a:lnTo>
                <a:lnTo>
                  <a:pt x="129349" y="137820"/>
                </a:lnTo>
                <a:lnTo>
                  <a:pt x="173012" y="137820"/>
                </a:lnTo>
                <a:lnTo>
                  <a:pt x="163347" y="122339"/>
                </a:lnTo>
                <a:lnTo>
                  <a:pt x="162980" y="71462"/>
                </a:lnTo>
                <a:close/>
              </a:path>
              <a:path w="189865" h="147320">
                <a:moveTo>
                  <a:pt x="168973" y="8991"/>
                </a:moveTo>
                <a:lnTo>
                  <a:pt x="129971" y="8991"/>
                </a:lnTo>
                <a:lnTo>
                  <a:pt x="134619" y="11214"/>
                </a:lnTo>
                <a:lnTo>
                  <a:pt x="135630" y="18162"/>
                </a:lnTo>
                <a:lnTo>
                  <a:pt x="136121" y="27025"/>
                </a:lnTo>
                <a:lnTo>
                  <a:pt x="136463" y="40005"/>
                </a:lnTo>
                <a:lnTo>
                  <a:pt x="136728" y="60007"/>
                </a:lnTo>
                <a:lnTo>
                  <a:pt x="130799" y="60745"/>
                </a:lnTo>
                <a:lnTo>
                  <a:pt x="119013" y="61466"/>
                </a:lnTo>
                <a:lnTo>
                  <a:pt x="102982" y="61705"/>
                </a:lnTo>
                <a:lnTo>
                  <a:pt x="162945" y="61705"/>
                </a:lnTo>
                <a:lnTo>
                  <a:pt x="163382" y="22370"/>
                </a:lnTo>
                <a:lnTo>
                  <a:pt x="164096" y="11760"/>
                </a:lnTo>
                <a:lnTo>
                  <a:pt x="168973" y="8991"/>
                </a:lnTo>
                <a:close/>
              </a:path>
              <a:path w="189865" h="147320">
                <a:moveTo>
                  <a:pt x="0" y="0"/>
                </a:moveTo>
                <a:lnTo>
                  <a:pt x="0" y="8991"/>
                </a:lnTo>
                <a:lnTo>
                  <a:pt x="79057" y="8991"/>
                </a:lnTo>
                <a:lnTo>
                  <a:pt x="77393" y="995"/>
                </a:lnTo>
                <a:lnTo>
                  <a:pt x="26068" y="985"/>
                </a:lnTo>
                <a:lnTo>
                  <a:pt x="13790" y="630"/>
                </a:lnTo>
                <a:lnTo>
                  <a:pt x="0" y="0"/>
                </a:lnTo>
                <a:close/>
              </a:path>
              <a:path w="189865" h="147320">
                <a:moveTo>
                  <a:pt x="110223" y="0"/>
                </a:moveTo>
                <a:lnTo>
                  <a:pt x="110223" y="8991"/>
                </a:lnTo>
                <a:lnTo>
                  <a:pt x="189293" y="8991"/>
                </a:lnTo>
                <a:lnTo>
                  <a:pt x="187617" y="994"/>
                </a:lnTo>
                <a:lnTo>
                  <a:pt x="136296" y="985"/>
                </a:lnTo>
                <a:lnTo>
                  <a:pt x="124010" y="630"/>
                </a:lnTo>
                <a:lnTo>
                  <a:pt x="110223" y="0"/>
                </a:lnTo>
                <a:close/>
              </a:path>
              <a:path w="189865" h="147320">
                <a:moveTo>
                  <a:pt x="77201" y="76"/>
                </a:moveTo>
                <a:lnTo>
                  <a:pt x="65066" y="517"/>
                </a:lnTo>
                <a:lnTo>
                  <a:pt x="53105" y="823"/>
                </a:lnTo>
                <a:lnTo>
                  <a:pt x="40491" y="985"/>
                </a:lnTo>
                <a:lnTo>
                  <a:pt x="26393" y="995"/>
                </a:lnTo>
                <a:lnTo>
                  <a:pt x="77393" y="995"/>
                </a:lnTo>
                <a:lnTo>
                  <a:pt x="77201" y="76"/>
                </a:lnTo>
                <a:close/>
              </a:path>
              <a:path w="189865" h="147320">
                <a:moveTo>
                  <a:pt x="187424" y="76"/>
                </a:moveTo>
                <a:lnTo>
                  <a:pt x="175304" y="517"/>
                </a:lnTo>
                <a:lnTo>
                  <a:pt x="163341" y="823"/>
                </a:lnTo>
                <a:lnTo>
                  <a:pt x="150644" y="985"/>
                </a:lnTo>
                <a:lnTo>
                  <a:pt x="136615" y="994"/>
                </a:lnTo>
                <a:lnTo>
                  <a:pt x="187617" y="994"/>
                </a:lnTo>
                <a:lnTo>
                  <a:pt x="187424" y="7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515071" y="6585169"/>
            <a:ext cx="140970" cy="153035"/>
          </a:xfrm>
          <a:custGeom>
            <a:avLst/>
            <a:gdLst/>
            <a:ahLst/>
            <a:cxnLst/>
            <a:rect l="l" t="t" r="r" b="b"/>
            <a:pathLst>
              <a:path w="140970" h="153034">
                <a:moveTo>
                  <a:pt x="106497" y="15976"/>
                </a:moveTo>
                <a:lnTo>
                  <a:pt x="48900" y="15976"/>
                </a:lnTo>
                <a:lnTo>
                  <a:pt x="62277" y="16612"/>
                </a:lnTo>
                <a:lnTo>
                  <a:pt x="74512" y="20665"/>
                </a:lnTo>
                <a:lnTo>
                  <a:pt x="84220" y="28567"/>
                </a:lnTo>
                <a:lnTo>
                  <a:pt x="88183" y="36246"/>
                </a:lnTo>
                <a:lnTo>
                  <a:pt x="87370" y="46608"/>
                </a:lnTo>
                <a:lnTo>
                  <a:pt x="78899" y="60180"/>
                </a:lnTo>
                <a:lnTo>
                  <a:pt x="64237" y="63101"/>
                </a:lnTo>
                <a:lnTo>
                  <a:pt x="51322" y="66028"/>
                </a:lnTo>
                <a:lnTo>
                  <a:pt x="12045" y="83831"/>
                </a:lnTo>
                <a:lnTo>
                  <a:pt x="0" y="124636"/>
                </a:lnTo>
                <a:lnTo>
                  <a:pt x="4550" y="135729"/>
                </a:lnTo>
                <a:lnTo>
                  <a:pt x="14631" y="146857"/>
                </a:lnTo>
                <a:lnTo>
                  <a:pt x="26022" y="151478"/>
                </a:lnTo>
                <a:lnTo>
                  <a:pt x="40366" y="153022"/>
                </a:lnTo>
                <a:lnTo>
                  <a:pt x="45319" y="153022"/>
                </a:lnTo>
                <a:lnTo>
                  <a:pt x="76998" y="134569"/>
                </a:lnTo>
                <a:lnTo>
                  <a:pt x="43109" y="134569"/>
                </a:lnTo>
                <a:lnTo>
                  <a:pt x="37368" y="132270"/>
                </a:lnTo>
                <a:lnTo>
                  <a:pt x="28478" y="123101"/>
                </a:lnTo>
                <a:lnTo>
                  <a:pt x="26256" y="116979"/>
                </a:lnTo>
                <a:lnTo>
                  <a:pt x="26629" y="103671"/>
                </a:lnTo>
                <a:lnTo>
                  <a:pt x="60648" y="74798"/>
                </a:lnTo>
                <a:lnTo>
                  <a:pt x="92613" y="66827"/>
                </a:lnTo>
                <a:lnTo>
                  <a:pt x="118321" y="66827"/>
                </a:lnTo>
                <a:lnTo>
                  <a:pt x="117967" y="57873"/>
                </a:lnTo>
                <a:lnTo>
                  <a:pt x="117017" y="45738"/>
                </a:lnTo>
                <a:lnTo>
                  <a:pt x="115515" y="34817"/>
                </a:lnTo>
                <a:lnTo>
                  <a:pt x="113319" y="24688"/>
                </a:lnTo>
                <a:lnTo>
                  <a:pt x="106497" y="15976"/>
                </a:lnTo>
                <a:close/>
              </a:path>
              <a:path w="140970" h="153034">
                <a:moveTo>
                  <a:pt x="119482" y="122656"/>
                </a:moveTo>
                <a:lnTo>
                  <a:pt x="92613" y="122656"/>
                </a:lnTo>
                <a:lnTo>
                  <a:pt x="92736" y="139674"/>
                </a:lnTo>
                <a:lnTo>
                  <a:pt x="92613" y="149923"/>
                </a:lnTo>
                <a:lnTo>
                  <a:pt x="102329" y="149186"/>
                </a:lnTo>
                <a:lnTo>
                  <a:pt x="110076" y="148831"/>
                </a:lnTo>
                <a:lnTo>
                  <a:pt x="140518" y="148831"/>
                </a:lnTo>
                <a:lnTo>
                  <a:pt x="140518" y="139674"/>
                </a:lnTo>
                <a:lnTo>
                  <a:pt x="124287" y="139674"/>
                </a:lnTo>
                <a:lnTo>
                  <a:pt x="121709" y="138239"/>
                </a:lnTo>
                <a:lnTo>
                  <a:pt x="120093" y="131992"/>
                </a:lnTo>
                <a:lnTo>
                  <a:pt x="119482" y="122656"/>
                </a:lnTo>
                <a:close/>
              </a:path>
              <a:path w="140970" h="153034">
                <a:moveTo>
                  <a:pt x="140518" y="148831"/>
                </a:moveTo>
                <a:lnTo>
                  <a:pt x="120515" y="148831"/>
                </a:lnTo>
                <a:lnTo>
                  <a:pt x="128745" y="149186"/>
                </a:lnTo>
                <a:lnTo>
                  <a:pt x="140518" y="149923"/>
                </a:lnTo>
                <a:lnTo>
                  <a:pt x="140518" y="148831"/>
                </a:lnTo>
                <a:close/>
              </a:path>
              <a:path w="140970" h="153034">
                <a:moveTo>
                  <a:pt x="118321" y="66827"/>
                </a:moveTo>
                <a:lnTo>
                  <a:pt x="92613" y="66827"/>
                </a:lnTo>
                <a:lnTo>
                  <a:pt x="90830" y="111051"/>
                </a:lnTo>
                <a:lnTo>
                  <a:pt x="81810" y="120865"/>
                </a:lnTo>
                <a:lnTo>
                  <a:pt x="72382" y="128066"/>
                </a:lnTo>
                <a:lnTo>
                  <a:pt x="65308" y="132397"/>
                </a:lnTo>
                <a:lnTo>
                  <a:pt x="57892" y="134569"/>
                </a:lnTo>
                <a:lnTo>
                  <a:pt x="76998" y="134569"/>
                </a:lnTo>
                <a:lnTo>
                  <a:pt x="92613" y="122656"/>
                </a:lnTo>
                <a:lnTo>
                  <a:pt x="119482" y="122656"/>
                </a:lnTo>
                <a:lnTo>
                  <a:pt x="119055" y="108068"/>
                </a:lnTo>
                <a:lnTo>
                  <a:pt x="118792" y="87470"/>
                </a:lnTo>
                <a:lnTo>
                  <a:pt x="118480" y="70867"/>
                </a:lnTo>
                <a:lnTo>
                  <a:pt x="118321" y="66827"/>
                </a:lnTo>
                <a:close/>
              </a:path>
              <a:path w="140970" h="153034">
                <a:moveTo>
                  <a:pt x="66261" y="0"/>
                </a:moveTo>
                <a:lnTo>
                  <a:pt x="59746" y="0"/>
                </a:lnTo>
                <a:lnTo>
                  <a:pt x="53624" y="838"/>
                </a:lnTo>
                <a:lnTo>
                  <a:pt x="42144" y="4127"/>
                </a:lnTo>
                <a:lnTo>
                  <a:pt x="35463" y="7137"/>
                </a:lnTo>
                <a:lnTo>
                  <a:pt x="10914" y="21082"/>
                </a:lnTo>
                <a:lnTo>
                  <a:pt x="11022" y="34817"/>
                </a:lnTo>
                <a:lnTo>
                  <a:pt x="10914" y="42176"/>
                </a:lnTo>
                <a:lnTo>
                  <a:pt x="19601" y="44500"/>
                </a:lnTo>
                <a:lnTo>
                  <a:pt x="22078" y="37731"/>
                </a:lnTo>
                <a:lnTo>
                  <a:pt x="24808" y="30645"/>
                </a:lnTo>
                <a:lnTo>
                  <a:pt x="48900" y="15976"/>
                </a:lnTo>
                <a:lnTo>
                  <a:pt x="106497" y="15976"/>
                </a:lnTo>
                <a:lnTo>
                  <a:pt x="105918" y="15237"/>
                </a:lnTo>
                <a:lnTo>
                  <a:pt x="92438" y="4831"/>
                </a:lnTo>
                <a:lnTo>
                  <a:pt x="80393" y="1207"/>
                </a:lnTo>
                <a:lnTo>
                  <a:pt x="6626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749526" y="6584550"/>
            <a:ext cx="995457" cy="234721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839084" y="6584550"/>
            <a:ext cx="1525333" cy="234721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302398" y="6895482"/>
            <a:ext cx="1236684" cy="30478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630860" y="6969268"/>
            <a:ext cx="189865" cy="147320"/>
          </a:xfrm>
          <a:custGeom>
            <a:avLst/>
            <a:gdLst/>
            <a:ahLst/>
            <a:cxnLst/>
            <a:rect l="l" t="t" r="r" b="b"/>
            <a:pathLst>
              <a:path w="189865" h="147320">
                <a:moveTo>
                  <a:pt x="79057" y="145746"/>
                </a:moveTo>
                <a:lnTo>
                  <a:pt x="40301" y="145746"/>
                </a:lnTo>
                <a:lnTo>
                  <a:pt x="52054" y="145912"/>
                </a:lnTo>
                <a:lnTo>
                  <a:pt x="64973" y="146270"/>
                </a:lnTo>
                <a:lnTo>
                  <a:pt x="79057" y="146824"/>
                </a:lnTo>
                <a:lnTo>
                  <a:pt x="79057" y="145746"/>
                </a:lnTo>
                <a:close/>
              </a:path>
              <a:path w="189865" h="147320">
                <a:moveTo>
                  <a:pt x="189293" y="145746"/>
                </a:moveTo>
                <a:lnTo>
                  <a:pt x="150534" y="145746"/>
                </a:lnTo>
                <a:lnTo>
                  <a:pt x="162285" y="145912"/>
                </a:lnTo>
                <a:lnTo>
                  <a:pt x="175206" y="146270"/>
                </a:lnTo>
                <a:lnTo>
                  <a:pt x="189293" y="146824"/>
                </a:lnTo>
                <a:lnTo>
                  <a:pt x="189293" y="145746"/>
                </a:lnTo>
                <a:close/>
              </a:path>
              <a:path w="189865" h="147320">
                <a:moveTo>
                  <a:pt x="79057" y="137820"/>
                </a:moveTo>
                <a:lnTo>
                  <a:pt x="0" y="137820"/>
                </a:lnTo>
                <a:lnTo>
                  <a:pt x="2230" y="146706"/>
                </a:lnTo>
                <a:lnTo>
                  <a:pt x="14631" y="146162"/>
                </a:lnTo>
                <a:lnTo>
                  <a:pt x="27062" y="145843"/>
                </a:lnTo>
                <a:lnTo>
                  <a:pt x="79057" y="145746"/>
                </a:lnTo>
                <a:lnTo>
                  <a:pt x="79057" y="137820"/>
                </a:lnTo>
                <a:close/>
              </a:path>
              <a:path w="189865" h="147320">
                <a:moveTo>
                  <a:pt x="189293" y="137820"/>
                </a:moveTo>
                <a:lnTo>
                  <a:pt x="110223" y="137820"/>
                </a:lnTo>
                <a:lnTo>
                  <a:pt x="112452" y="146706"/>
                </a:lnTo>
                <a:lnTo>
                  <a:pt x="124856" y="146162"/>
                </a:lnTo>
                <a:lnTo>
                  <a:pt x="137290" y="145843"/>
                </a:lnTo>
                <a:lnTo>
                  <a:pt x="189293" y="145746"/>
                </a:lnTo>
                <a:lnTo>
                  <a:pt x="189293" y="137820"/>
                </a:lnTo>
                <a:close/>
              </a:path>
              <a:path w="189865" h="147320">
                <a:moveTo>
                  <a:pt x="64744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33" y="16713"/>
                </a:lnTo>
                <a:lnTo>
                  <a:pt x="26421" y="60007"/>
                </a:lnTo>
                <a:lnTo>
                  <a:pt x="26479" y="86347"/>
                </a:lnTo>
                <a:lnTo>
                  <a:pt x="26327" y="103794"/>
                </a:lnTo>
                <a:lnTo>
                  <a:pt x="19113" y="137820"/>
                </a:lnTo>
                <a:lnTo>
                  <a:pt x="64541" y="137820"/>
                </a:lnTo>
                <a:lnTo>
                  <a:pt x="52717" y="72085"/>
                </a:lnTo>
                <a:lnTo>
                  <a:pt x="94881" y="71462"/>
                </a:lnTo>
                <a:lnTo>
                  <a:pt x="162980" y="71462"/>
                </a:lnTo>
                <a:lnTo>
                  <a:pt x="162945" y="61705"/>
                </a:lnTo>
                <a:lnTo>
                  <a:pt x="102982" y="61705"/>
                </a:lnTo>
                <a:lnTo>
                  <a:pt x="88515" y="61569"/>
                </a:lnTo>
                <a:lnTo>
                  <a:pt x="75315" y="61240"/>
                </a:lnTo>
                <a:lnTo>
                  <a:pt x="63382" y="60719"/>
                </a:lnTo>
                <a:lnTo>
                  <a:pt x="52717" y="60007"/>
                </a:lnTo>
                <a:lnTo>
                  <a:pt x="52821" y="45089"/>
                </a:lnTo>
                <a:lnTo>
                  <a:pt x="52933" y="23068"/>
                </a:lnTo>
                <a:lnTo>
                  <a:pt x="53124" y="17157"/>
                </a:lnTo>
                <a:lnTo>
                  <a:pt x="54152" y="13233"/>
                </a:lnTo>
                <a:lnTo>
                  <a:pt x="55867" y="11709"/>
                </a:lnTo>
                <a:lnTo>
                  <a:pt x="61645" y="9537"/>
                </a:lnTo>
                <a:lnTo>
                  <a:pt x="64744" y="8991"/>
                </a:lnTo>
                <a:close/>
              </a:path>
              <a:path w="189865" h="147320">
                <a:moveTo>
                  <a:pt x="162980" y="71462"/>
                </a:moveTo>
                <a:lnTo>
                  <a:pt x="94881" y="71462"/>
                </a:lnTo>
                <a:lnTo>
                  <a:pt x="136566" y="86347"/>
                </a:lnTo>
                <a:lnTo>
                  <a:pt x="136448" y="117795"/>
                </a:lnTo>
                <a:lnTo>
                  <a:pt x="136349" y="122339"/>
                </a:lnTo>
                <a:lnTo>
                  <a:pt x="135915" y="128676"/>
                </a:lnTo>
                <a:lnTo>
                  <a:pt x="133832" y="135991"/>
                </a:lnTo>
                <a:lnTo>
                  <a:pt x="129349" y="137820"/>
                </a:lnTo>
                <a:lnTo>
                  <a:pt x="173012" y="137820"/>
                </a:lnTo>
                <a:lnTo>
                  <a:pt x="163347" y="122339"/>
                </a:lnTo>
                <a:lnTo>
                  <a:pt x="162980" y="71462"/>
                </a:lnTo>
                <a:close/>
              </a:path>
              <a:path w="189865" h="147320">
                <a:moveTo>
                  <a:pt x="168973" y="8991"/>
                </a:moveTo>
                <a:lnTo>
                  <a:pt x="129971" y="8991"/>
                </a:lnTo>
                <a:lnTo>
                  <a:pt x="134619" y="11214"/>
                </a:lnTo>
                <a:lnTo>
                  <a:pt x="135630" y="18162"/>
                </a:lnTo>
                <a:lnTo>
                  <a:pt x="136121" y="27025"/>
                </a:lnTo>
                <a:lnTo>
                  <a:pt x="136463" y="40005"/>
                </a:lnTo>
                <a:lnTo>
                  <a:pt x="136728" y="60007"/>
                </a:lnTo>
                <a:lnTo>
                  <a:pt x="130799" y="60745"/>
                </a:lnTo>
                <a:lnTo>
                  <a:pt x="119013" y="61466"/>
                </a:lnTo>
                <a:lnTo>
                  <a:pt x="102982" y="61705"/>
                </a:lnTo>
                <a:lnTo>
                  <a:pt x="162945" y="61705"/>
                </a:lnTo>
                <a:lnTo>
                  <a:pt x="163382" y="22370"/>
                </a:lnTo>
                <a:lnTo>
                  <a:pt x="164096" y="11760"/>
                </a:lnTo>
                <a:lnTo>
                  <a:pt x="168973" y="8991"/>
                </a:lnTo>
                <a:close/>
              </a:path>
              <a:path w="189865" h="147320">
                <a:moveTo>
                  <a:pt x="0" y="0"/>
                </a:moveTo>
                <a:lnTo>
                  <a:pt x="0" y="8991"/>
                </a:lnTo>
                <a:lnTo>
                  <a:pt x="79057" y="8991"/>
                </a:lnTo>
                <a:lnTo>
                  <a:pt x="77393" y="995"/>
                </a:lnTo>
                <a:lnTo>
                  <a:pt x="26068" y="985"/>
                </a:lnTo>
                <a:lnTo>
                  <a:pt x="13790" y="630"/>
                </a:lnTo>
                <a:lnTo>
                  <a:pt x="0" y="0"/>
                </a:lnTo>
                <a:close/>
              </a:path>
              <a:path w="189865" h="147320">
                <a:moveTo>
                  <a:pt x="110223" y="0"/>
                </a:moveTo>
                <a:lnTo>
                  <a:pt x="110223" y="8991"/>
                </a:lnTo>
                <a:lnTo>
                  <a:pt x="189293" y="8991"/>
                </a:lnTo>
                <a:lnTo>
                  <a:pt x="187617" y="994"/>
                </a:lnTo>
                <a:lnTo>
                  <a:pt x="136296" y="985"/>
                </a:lnTo>
                <a:lnTo>
                  <a:pt x="124010" y="630"/>
                </a:lnTo>
                <a:lnTo>
                  <a:pt x="110223" y="0"/>
                </a:lnTo>
                <a:close/>
              </a:path>
              <a:path w="189865" h="147320">
                <a:moveTo>
                  <a:pt x="77201" y="76"/>
                </a:moveTo>
                <a:lnTo>
                  <a:pt x="65066" y="517"/>
                </a:lnTo>
                <a:lnTo>
                  <a:pt x="53105" y="823"/>
                </a:lnTo>
                <a:lnTo>
                  <a:pt x="40491" y="985"/>
                </a:lnTo>
                <a:lnTo>
                  <a:pt x="26393" y="995"/>
                </a:lnTo>
                <a:lnTo>
                  <a:pt x="77393" y="995"/>
                </a:lnTo>
                <a:lnTo>
                  <a:pt x="77201" y="76"/>
                </a:lnTo>
                <a:close/>
              </a:path>
              <a:path w="189865" h="147320">
                <a:moveTo>
                  <a:pt x="187424" y="76"/>
                </a:moveTo>
                <a:lnTo>
                  <a:pt x="175304" y="517"/>
                </a:lnTo>
                <a:lnTo>
                  <a:pt x="163341" y="823"/>
                </a:lnTo>
                <a:lnTo>
                  <a:pt x="150644" y="985"/>
                </a:lnTo>
                <a:lnTo>
                  <a:pt x="136615" y="994"/>
                </a:lnTo>
                <a:lnTo>
                  <a:pt x="187617" y="994"/>
                </a:lnTo>
                <a:lnTo>
                  <a:pt x="187424" y="7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834265" y="6966381"/>
            <a:ext cx="133985" cy="153035"/>
          </a:xfrm>
          <a:custGeom>
            <a:avLst/>
            <a:gdLst/>
            <a:ahLst/>
            <a:cxnLst/>
            <a:rect l="l" t="t" r="r" b="b"/>
            <a:pathLst>
              <a:path w="133984" h="153034">
                <a:moveTo>
                  <a:pt x="69616" y="0"/>
                </a:moveTo>
                <a:lnTo>
                  <a:pt x="32581" y="13192"/>
                </a:lnTo>
                <a:lnTo>
                  <a:pt x="6907" y="41736"/>
                </a:lnTo>
                <a:lnTo>
                  <a:pt x="0" y="80232"/>
                </a:lnTo>
                <a:lnTo>
                  <a:pt x="955" y="92996"/>
                </a:lnTo>
                <a:lnTo>
                  <a:pt x="25445" y="138462"/>
                </a:lnTo>
                <a:lnTo>
                  <a:pt x="75705" y="152657"/>
                </a:lnTo>
                <a:lnTo>
                  <a:pt x="87710" y="151283"/>
                </a:lnTo>
                <a:lnTo>
                  <a:pt x="101301" y="148166"/>
                </a:lnTo>
                <a:lnTo>
                  <a:pt x="113118" y="143772"/>
                </a:lnTo>
                <a:lnTo>
                  <a:pt x="124629" y="137922"/>
                </a:lnTo>
                <a:lnTo>
                  <a:pt x="125338" y="136063"/>
                </a:lnTo>
                <a:lnTo>
                  <a:pt x="89745" y="136063"/>
                </a:lnTo>
                <a:lnTo>
                  <a:pt x="72743" y="135750"/>
                </a:lnTo>
                <a:lnTo>
                  <a:pt x="39363" y="113311"/>
                </a:lnTo>
                <a:lnTo>
                  <a:pt x="29608" y="74676"/>
                </a:lnTo>
                <a:lnTo>
                  <a:pt x="78020" y="74638"/>
                </a:lnTo>
                <a:lnTo>
                  <a:pt x="92063" y="74424"/>
                </a:lnTo>
                <a:lnTo>
                  <a:pt x="133786" y="70180"/>
                </a:lnTo>
                <a:lnTo>
                  <a:pt x="133671" y="64135"/>
                </a:lnTo>
                <a:lnTo>
                  <a:pt x="90682" y="64135"/>
                </a:lnTo>
                <a:lnTo>
                  <a:pt x="67002" y="64047"/>
                </a:lnTo>
                <a:lnTo>
                  <a:pt x="54071" y="63836"/>
                </a:lnTo>
                <a:lnTo>
                  <a:pt x="41709" y="63501"/>
                </a:lnTo>
                <a:lnTo>
                  <a:pt x="29913" y="63042"/>
                </a:lnTo>
                <a:lnTo>
                  <a:pt x="30335" y="54356"/>
                </a:lnTo>
                <a:lnTo>
                  <a:pt x="55114" y="13007"/>
                </a:lnTo>
                <a:lnTo>
                  <a:pt x="68356" y="10807"/>
                </a:lnTo>
                <a:lnTo>
                  <a:pt x="111652" y="10807"/>
                </a:lnTo>
                <a:lnTo>
                  <a:pt x="109065" y="8754"/>
                </a:lnTo>
                <a:lnTo>
                  <a:pt x="98398" y="3800"/>
                </a:lnTo>
                <a:lnTo>
                  <a:pt x="85400" y="876"/>
                </a:lnTo>
                <a:lnTo>
                  <a:pt x="69616" y="0"/>
                </a:lnTo>
                <a:close/>
              </a:path>
              <a:path w="133984" h="153034">
                <a:moveTo>
                  <a:pt x="124253" y="124342"/>
                </a:moveTo>
                <a:lnTo>
                  <a:pt x="114093" y="129752"/>
                </a:lnTo>
                <a:lnTo>
                  <a:pt x="100503" y="134749"/>
                </a:lnTo>
                <a:lnTo>
                  <a:pt x="89745" y="136063"/>
                </a:lnTo>
                <a:lnTo>
                  <a:pt x="125338" y="136063"/>
                </a:lnTo>
                <a:lnTo>
                  <a:pt x="129595" y="124904"/>
                </a:lnTo>
                <a:lnTo>
                  <a:pt x="124253" y="124342"/>
                </a:lnTo>
                <a:close/>
              </a:path>
              <a:path w="133984" h="153034">
                <a:moveTo>
                  <a:pt x="111652" y="10807"/>
                </a:moveTo>
                <a:lnTo>
                  <a:pt x="75798" y="10807"/>
                </a:lnTo>
                <a:lnTo>
                  <a:pt x="82364" y="12484"/>
                </a:lnTo>
                <a:lnTo>
                  <a:pt x="93730" y="19202"/>
                </a:lnTo>
                <a:lnTo>
                  <a:pt x="105402" y="63042"/>
                </a:lnTo>
                <a:lnTo>
                  <a:pt x="98175" y="63766"/>
                </a:lnTo>
                <a:lnTo>
                  <a:pt x="90682" y="64135"/>
                </a:lnTo>
                <a:lnTo>
                  <a:pt x="133671" y="64135"/>
                </a:lnTo>
                <a:lnTo>
                  <a:pt x="133392" y="49501"/>
                </a:lnTo>
                <a:lnTo>
                  <a:pt x="130492" y="36495"/>
                </a:lnTo>
                <a:lnTo>
                  <a:pt x="125319" y="25245"/>
                </a:lnTo>
                <a:lnTo>
                  <a:pt x="117851" y="15725"/>
                </a:lnTo>
                <a:lnTo>
                  <a:pt x="111652" y="1080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9064471" y="6966489"/>
            <a:ext cx="122555" cy="153035"/>
          </a:xfrm>
          <a:custGeom>
            <a:avLst/>
            <a:gdLst/>
            <a:ahLst/>
            <a:cxnLst/>
            <a:rect l="l" t="t" r="r" b="b"/>
            <a:pathLst>
              <a:path w="122554" h="153034">
                <a:moveTo>
                  <a:pt x="76125" y="0"/>
                </a:moveTo>
                <a:lnTo>
                  <a:pt x="30251" y="18721"/>
                </a:lnTo>
                <a:lnTo>
                  <a:pt x="3914" y="50487"/>
                </a:lnTo>
                <a:lnTo>
                  <a:pt x="0" y="90737"/>
                </a:lnTo>
                <a:lnTo>
                  <a:pt x="2272" y="101960"/>
                </a:lnTo>
                <a:lnTo>
                  <a:pt x="22795" y="137221"/>
                </a:lnTo>
                <a:lnTo>
                  <a:pt x="71315" y="152709"/>
                </a:lnTo>
                <a:lnTo>
                  <a:pt x="79087" y="152709"/>
                </a:lnTo>
                <a:lnTo>
                  <a:pt x="115816" y="141216"/>
                </a:lnTo>
                <a:lnTo>
                  <a:pt x="118686" y="136733"/>
                </a:lnTo>
                <a:lnTo>
                  <a:pt x="88066" y="136733"/>
                </a:lnTo>
                <a:lnTo>
                  <a:pt x="76291" y="136475"/>
                </a:lnTo>
                <a:lnTo>
                  <a:pt x="42647" y="118367"/>
                </a:lnTo>
                <a:lnTo>
                  <a:pt x="27285" y="73944"/>
                </a:lnTo>
                <a:lnTo>
                  <a:pt x="26878" y="56874"/>
                </a:lnTo>
                <a:lnTo>
                  <a:pt x="29523" y="45025"/>
                </a:lnTo>
                <a:lnTo>
                  <a:pt x="35119" y="33792"/>
                </a:lnTo>
                <a:lnTo>
                  <a:pt x="44431" y="22501"/>
                </a:lnTo>
                <a:lnTo>
                  <a:pt x="55890" y="17363"/>
                </a:lnTo>
                <a:lnTo>
                  <a:pt x="69931" y="15651"/>
                </a:lnTo>
                <a:lnTo>
                  <a:pt x="121018" y="15651"/>
                </a:lnTo>
                <a:lnTo>
                  <a:pt x="122166" y="8552"/>
                </a:lnTo>
                <a:lnTo>
                  <a:pt x="115562" y="5224"/>
                </a:lnTo>
                <a:lnTo>
                  <a:pt x="109377" y="2926"/>
                </a:lnTo>
                <a:lnTo>
                  <a:pt x="102242" y="1328"/>
                </a:lnTo>
                <a:lnTo>
                  <a:pt x="92279" y="143"/>
                </a:lnTo>
                <a:lnTo>
                  <a:pt x="76125" y="0"/>
                </a:lnTo>
                <a:close/>
              </a:path>
              <a:path w="122554" h="153034">
                <a:moveTo>
                  <a:pt x="117987" y="127576"/>
                </a:moveTo>
                <a:lnTo>
                  <a:pt x="112095" y="130573"/>
                </a:lnTo>
                <a:lnTo>
                  <a:pt x="106151" y="132859"/>
                </a:lnTo>
                <a:lnTo>
                  <a:pt x="94162" y="135958"/>
                </a:lnTo>
                <a:lnTo>
                  <a:pt x="88066" y="136733"/>
                </a:lnTo>
                <a:lnTo>
                  <a:pt x="118686" y="136733"/>
                </a:lnTo>
                <a:lnTo>
                  <a:pt x="122166" y="131297"/>
                </a:lnTo>
                <a:lnTo>
                  <a:pt x="117987" y="127576"/>
                </a:lnTo>
                <a:close/>
              </a:path>
              <a:path w="122554" h="153034">
                <a:moveTo>
                  <a:pt x="121018" y="15651"/>
                </a:moveTo>
                <a:lnTo>
                  <a:pt x="77995" y="15651"/>
                </a:lnTo>
                <a:lnTo>
                  <a:pt x="85437" y="16997"/>
                </a:lnTo>
                <a:lnTo>
                  <a:pt x="99077" y="22369"/>
                </a:lnTo>
                <a:lnTo>
                  <a:pt x="103433" y="25087"/>
                </a:lnTo>
                <a:lnTo>
                  <a:pt x="107256" y="30561"/>
                </a:lnTo>
                <a:lnTo>
                  <a:pt x="108221" y="35234"/>
                </a:lnTo>
                <a:lnTo>
                  <a:pt x="108221" y="49598"/>
                </a:lnTo>
                <a:lnTo>
                  <a:pt x="118058" y="46457"/>
                </a:lnTo>
                <a:lnTo>
                  <a:pt x="118759" y="33792"/>
                </a:lnTo>
                <a:lnTo>
                  <a:pt x="120124" y="21185"/>
                </a:lnTo>
                <a:lnTo>
                  <a:pt x="121018" y="15651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282603" y="6969268"/>
            <a:ext cx="189865" cy="147320"/>
          </a:xfrm>
          <a:custGeom>
            <a:avLst/>
            <a:gdLst/>
            <a:ahLst/>
            <a:cxnLst/>
            <a:rect l="l" t="t" r="r" b="b"/>
            <a:pathLst>
              <a:path w="189865" h="147320">
                <a:moveTo>
                  <a:pt x="79057" y="145746"/>
                </a:moveTo>
                <a:lnTo>
                  <a:pt x="40301" y="145746"/>
                </a:lnTo>
                <a:lnTo>
                  <a:pt x="52054" y="145912"/>
                </a:lnTo>
                <a:lnTo>
                  <a:pt x="64973" y="146270"/>
                </a:lnTo>
                <a:lnTo>
                  <a:pt x="79057" y="146824"/>
                </a:lnTo>
                <a:lnTo>
                  <a:pt x="79057" y="145746"/>
                </a:lnTo>
                <a:close/>
              </a:path>
              <a:path w="189865" h="147320">
                <a:moveTo>
                  <a:pt x="189293" y="145746"/>
                </a:moveTo>
                <a:lnTo>
                  <a:pt x="150534" y="145746"/>
                </a:lnTo>
                <a:lnTo>
                  <a:pt x="162285" y="145912"/>
                </a:lnTo>
                <a:lnTo>
                  <a:pt x="175206" y="146270"/>
                </a:lnTo>
                <a:lnTo>
                  <a:pt x="189293" y="146824"/>
                </a:lnTo>
                <a:lnTo>
                  <a:pt x="189293" y="145746"/>
                </a:lnTo>
                <a:close/>
              </a:path>
              <a:path w="189865" h="147320">
                <a:moveTo>
                  <a:pt x="79057" y="137820"/>
                </a:moveTo>
                <a:lnTo>
                  <a:pt x="0" y="137820"/>
                </a:lnTo>
                <a:lnTo>
                  <a:pt x="2230" y="146706"/>
                </a:lnTo>
                <a:lnTo>
                  <a:pt x="14631" y="146162"/>
                </a:lnTo>
                <a:lnTo>
                  <a:pt x="27062" y="145843"/>
                </a:lnTo>
                <a:lnTo>
                  <a:pt x="79057" y="145746"/>
                </a:lnTo>
                <a:lnTo>
                  <a:pt x="79057" y="137820"/>
                </a:lnTo>
                <a:close/>
              </a:path>
              <a:path w="189865" h="147320">
                <a:moveTo>
                  <a:pt x="189293" y="137820"/>
                </a:moveTo>
                <a:lnTo>
                  <a:pt x="110223" y="137820"/>
                </a:lnTo>
                <a:lnTo>
                  <a:pt x="112452" y="146706"/>
                </a:lnTo>
                <a:lnTo>
                  <a:pt x="124856" y="146162"/>
                </a:lnTo>
                <a:lnTo>
                  <a:pt x="137290" y="145843"/>
                </a:lnTo>
                <a:lnTo>
                  <a:pt x="189293" y="145746"/>
                </a:lnTo>
                <a:lnTo>
                  <a:pt x="189293" y="137820"/>
                </a:lnTo>
                <a:close/>
              </a:path>
              <a:path w="189865" h="147320">
                <a:moveTo>
                  <a:pt x="64744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33" y="16713"/>
                </a:lnTo>
                <a:lnTo>
                  <a:pt x="26421" y="60007"/>
                </a:lnTo>
                <a:lnTo>
                  <a:pt x="26479" y="86347"/>
                </a:lnTo>
                <a:lnTo>
                  <a:pt x="26327" y="103794"/>
                </a:lnTo>
                <a:lnTo>
                  <a:pt x="19113" y="137820"/>
                </a:lnTo>
                <a:lnTo>
                  <a:pt x="64541" y="137820"/>
                </a:lnTo>
                <a:lnTo>
                  <a:pt x="52717" y="72085"/>
                </a:lnTo>
                <a:lnTo>
                  <a:pt x="94881" y="71462"/>
                </a:lnTo>
                <a:lnTo>
                  <a:pt x="162980" y="71462"/>
                </a:lnTo>
                <a:lnTo>
                  <a:pt x="162945" y="61705"/>
                </a:lnTo>
                <a:lnTo>
                  <a:pt x="102982" y="61705"/>
                </a:lnTo>
                <a:lnTo>
                  <a:pt x="88515" y="61569"/>
                </a:lnTo>
                <a:lnTo>
                  <a:pt x="75315" y="61240"/>
                </a:lnTo>
                <a:lnTo>
                  <a:pt x="63382" y="60719"/>
                </a:lnTo>
                <a:lnTo>
                  <a:pt x="52717" y="60007"/>
                </a:lnTo>
                <a:lnTo>
                  <a:pt x="52821" y="45089"/>
                </a:lnTo>
                <a:lnTo>
                  <a:pt x="52933" y="23068"/>
                </a:lnTo>
                <a:lnTo>
                  <a:pt x="53124" y="17157"/>
                </a:lnTo>
                <a:lnTo>
                  <a:pt x="54152" y="13233"/>
                </a:lnTo>
                <a:lnTo>
                  <a:pt x="55867" y="11709"/>
                </a:lnTo>
                <a:lnTo>
                  <a:pt x="61645" y="9537"/>
                </a:lnTo>
                <a:lnTo>
                  <a:pt x="64744" y="8991"/>
                </a:lnTo>
                <a:close/>
              </a:path>
              <a:path w="189865" h="147320">
                <a:moveTo>
                  <a:pt x="162980" y="71462"/>
                </a:moveTo>
                <a:lnTo>
                  <a:pt x="94881" y="71462"/>
                </a:lnTo>
                <a:lnTo>
                  <a:pt x="136566" y="86347"/>
                </a:lnTo>
                <a:lnTo>
                  <a:pt x="136448" y="117795"/>
                </a:lnTo>
                <a:lnTo>
                  <a:pt x="136349" y="122339"/>
                </a:lnTo>
                <a:lnTo>
                  <a:pt x="135915" y="128676"/>
                </a:lnTo>
                <a:lnTo>
                  <a:pt x="133832" y="135991"/>
                </a:lnTo>
                <a:lnTo>
                  <a:pt x="129349" y="137820"/>
                </a:lnTo>
                <a:lnTo>
                  <a:pt x="173012" y="137820"/>
                </a:lnTo>
                <a:lnTo>
                  <a:pt x="163347" y="122339"/>
                </a:lnTo>
                <a:lnTo>
                  <a:pt x="162980" y="71462"/>
                </a:lnTo>
                <a:close/>
              </a:path>
              <a:path w="189865" h="147320">
                <a:moveTo>
                  <a:pt x="168973" y="8991"/>
                </a:moveTo>
                <a:lnTo>
                  <a:pt x="129971" y="8991"/>
                </a:lnTo>
                <a:lnTo>
                  <a:pt x="134619" y="11214"/>
                </a:lnTo>
                <a:lnTo>
                  <a:pt x="135630" y="18162"/>
                </a:lnTo>
                <a:lnTo>
                  <a:pt x="136121" y="27025"/>
                </a:lnTo>
                <a:lnTo>
                  <a:pt x="136463" y="40005"/>
                </a:lnTo>
                <a:lnTo>
                  <a:pt x="136728" y="60007"/>
                </a:lnTo>
                <a:lnTo>
                  <a:pt x="130799" y="60745"/>
                </a:lnTo>
                <a:lnTo>
                  <a:pt x="119013" y="61466"/>
                </a:lnTo>
                <a:lnTo>
                  <a:pt x="102982" y="61705"/>
                </a:lnTo>
                <a:lnTo>
                  <a:pt x="162945" y="61705"/>
                </a:lnTo>
                <a:lnTo>
                  <a:pt x="163382" y="22370"/>
                </a:lnTo>
                <a:lnTo>
                  <a:pt x="164096" y="11760"/>
                </a:lnTo>
                <a:lnTo>
                  <a:pt x="168973" y="8991"/>
                </a:lnTo>
                <a:close/>
              </a:path>
              <a:path w="189865" h="147320">
                <a:moveTo>
                  <a:pt x="0" y="0"/>
                </a:moveTo>
                <a:lnTo>
                  <a:pt x="0" y="8991"/>
                </a:lnTo>
                <a:lnTo>
                  <a:pt x="79057" y="8991"/>
                </a:lnTo>
                <a:lnTo>
                  <a:pt x="77393" y="995"/>
                </a:lnTo>
                <a:lnTo>
                  <a:pt x="26068" y="985"/>
                </a:lnTo>
                <a:lnTo>
                  <a:pt x="13790" y="630"/>
                </a:lnTo>
                <a:lnTo>
                  <a:pt x="0" y="0"/>
                </a:lnTo>
                <a:close/>
              </a:path>
              <a:path w="189865" h="147320">
                <a:moveTo>
                  <a:pt x="110223" y="0"/>
                </a:moveTo>
                <a:lnTo>
                  <a:pt x="110223" y="8991"/>
                </a:lnTo>
                <a:lnTo>
                  <a:pt x="189293" y="8991"/>
                </a:lnTo>
                <a:lnTo>
                  <a:pt x="187617" y="994"/>
                </a:lnTo>
                <a:lnTo>
                  <a:pt x="136296" y="985"/>
                </a:lnTo>
                <a:lnTo>
                  <a:pt x="124010" y="630"/>
                </a:lnTo>
                <a:lnTo>
                  <a:pt x="110223" y="0"/>
                </a:lnTo>
                <a:close/>
              </a:path>
              <a:path w="189865" h="147320">
                <a:moveTo>
                  <a:pt x="77201" y="76"/>
                </a:moveTo>
                <a:lnTo>
                  <a:pt x="65066" y="517"/>
                </a:lnTo>
                <a:lnTo>
                  <a:pt x="53105" y="823"/>
                </a:lnTo>
                <a:lnTo>
                  <a:pt x="40491" y="985"/>
                </a:lnTo>
                <a:lnTo>
                  <a:pt x="26393" y="995"/>
                </a:lnTo>
                <a:lnTo>
                  <a:pt x="77393" y="995"/>
                </a:lnTo>
                <a:lnTo>
                  <a:pt x="77201" y="76"/>
                </a:lnTo>
                <a:close/>
              </a:path>
              <a:path w="189865" h="147320">
                <a:moveTo>
                  <a:pt x="187424" y="76"/>
                </a:moveTo>
                <a:lnTo>
                  <a:pt x="175304" y="517"/>
                </a:lnTo>
                <a:lnTo>
                  <a:pt x="163341" y="823"/>
                </a:lnTo>
                <a:lnTo>
                  <a:pt x="150644" y="985"/>
                </a:lnTo>
                <a:lnTo>
                  <a:pt x="136615" y="994"/>
                </a:lnTo>
                <a:lnTo>
                  <a:pt x="187617" y="994"/>
                </a:lnTo>
                <a:lnTo>
                  <a:pt x="187424" y="7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486008" y="6966381"/>
            <a:ext cx="133985" cy="153035"/>
          </a:xfrm>
          <a:custGeom>
            <a:avLst/>
            <a:gdLst/>
            <a:ahLst/>
            <a:cxnLst/>
            <a:rect l="l" t="t" r="r" b="b"/>
            <a:pathLst>
              <a:path w="133984" h="153034">
                <a:moveTo>
                  <a:pt x="69616" y="0"/>
                </a:moveTo>
                <a:lnTo>
                  <a:pt x="32581" y="13192"/>
                </a:lnTo>
                <a:lnTo>
                  <a:pt x="6907" y="41736"/>
                </a:lnTo>
                <a:lnTo>
                  <a:pt x="0" y="80232"/>
                </a:lnTo>
                <a:lnTo>
                  <a:pt x="955" y="92996"/>
                </a:lnTo>
                <a:lnTo>
                  <a:pt x="25445" y="138462"/>
                </a:lnTo>
                <a:lnTo>
                  <a:pt x="75705" y="152657"/>
                </a:lnTo>
                <a:lnTo>
                  <a:pt x="87710" y="151283"/>
                </a:lnTo>
                <a:lnTo>
                  <a:pt x="101301" y="148166"/>
                </a:lnTo>
                <a:lnTo>
                  <a:pt x="113118" y="143772"/>
                </a:lnTo>
                <a:lnTo>
                  <a:pt x="124629" y="137922"/>
                </a:lnTo>
                <a:lnTo>
                  <a:pt x="125338" y="136063"/>
                </a:lnTo>
                <a:lnTo>
                  <a:pt x="89745" y="136063"/>
                </a:lnTo>
                <a:lnTo>
                  <a:pt x="72743" y="135750"/>
                </a:lnTo>
                <a:lnTo>
                  <a:pt x="39363" y="113311"/>
                </a:lnTo>
                <a:lnTo>
                  <a:pt x="29608" y="74676"/>
                </a:lnTo>
                <a:lnTo>
                  <a:pt x="78020" y="74638"/>
                </a:lnTo>
                <a:lnTo>
                  <a:pt x="92063" y="74424"/>
                </a:lnTo>
                <a:lnTo>
                  <a:pt x="133786" y="70180"/>
                </a:lnTo>
                <a:lnTo>
                  <a:pt x="133671" y="64135"/>
                </a:lnTo>
                <a:lnTo>
                  <a:pt x="90682" y="64135"/>
                </a:lnTo>
                <a:lnTo>
                  <a:pt x="67002" y="64047"/>
                </a:lnTo>
                <a:lnTo>
                  <a:pt x="54071" y="63836"/>
                </a:lnTo>
                <a:lnTo>
                  <a:pt x="41709" y="63501"/>
                </a:lnTo>
                <a:lnTo>
                  <a:pt x="29913" y="63042"/>
                </a:lnTo>
                <a:lnTo>
                  <a:pt x="30335" y="54356"/>
                </a:lnTo>
                <a:lnTo>
                  <a:pt x="55114" y="13007"/>
                </a:lnTo>
                <a:lnTo>
                  <a:pt x="68356" y="10807"/>
                </a:lnTo>
                <a:lnTo>
                  <a:pt x="111652" y="10807"/>
                </a:lnTo>
                <a:lnTo>
                  <a:pt x="109065" y="8754"/>
                </a:lnTo>
                <a:lnTo>
                  <a:pt x="98398" y="3800"/>
                </a:lnTo>
                <a:lnTo>
                  <a:pt x="85400" y="876"/>
                </a:lnTo>
                <a:lnTo>
                  <a:pt x="69616" y="0"/>
                </a:lnTo>
                <a:close/>
              </a:path>
              <a:path w="133984" h="153034">
                <a:moveTo>
                  <a:pt x="124253" y="124342"/>
                </a:moveTo>
                <a:lnTo>
                  <a:pt x="114093" y="129752"/>
                </a:lnTo>
                <a:lnTo>
                  <a:pt x="100503" y="134749"/>
                </a:lnTo>
                <a:lnTo>
                  <a:pt x="89745" y="136063"/>
                </a:lnTo>
                <a:lnTo>
                  <a:pt x="125338" y="136063"/>
                </a:lnTo>
                <a:lnTo>
                  <a:pt x="129595" y="124904"/>
                </a:lnTo>
                <a:lnTo>
                  <a:pt x="124253" y="124342"/>
                </a:lnTo>
                <a:close/>
              </a:path>
              <a:path w="133984" h="153034">
                <a:moveTo>
                  <a:pt x="111652" y="10807"/>
                </a:moveTo>
                <a:lnTo>
                  <a:pt x="75798" y="10807"/>
                </a:lnTo>
                <a:lnTo>
                  <a:pt x="82364" y="12484"/>
                </a:lnTo>
                <a:lnTo>
                  <a:pt x="93730" y="19202"/>
                </a:lnTo>
                <a:lnTo>
                  <a:pt x="105402" y="63042"/>
                </a:lnTo>
                <a:lnTo>
                  <a:pt x="98175" y="63766"/>
                </a:lnTo>
                <a:lnTo>
                  <a:pt x="90682" y="64135"/>
                </a:lnTo>
                <a:lnTo>
                  <a:pt x="133671" y="64135"/>
                </a:lnTo>
                <a:lnTo>
                  <a:pt x="133392" y="49501"/>
                </a:lnTo>
                <a:lnTo>
                  <a:pt x="130492" y="36495"/>
                </a:lnTo>
                <a:lnTo>
                  <a:pt x="125319" y="25245"/>
                </a:lnTo>
                <a:lnTo>
                  <a:pt x="117851" y="15725"/>
                </a:lnTo>
                <a:lnTo>
                  <a:pt x="111652" y="1080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9645384" y="6884006"/>
            <a:ext cx="151765" cy="234315"/>
          </a:xfrm>
          <a:custGeom>
            <a:avLst/>
            <a:gdLst/>
            <a:ahLst/>
            <a:cxnLst/>
            <a:rect l="l" t="t" r="r" b="b"/>
            <a:pathLst>
              <a:path w="151765" h="234315">
                <a:moveTo>
                  <a:pt x="72498" y="9613"/>
                </a:moveTo>
                <a:lnTo>
                  <a:pt x="27629" y="21512"/>
                </a:lnTo>
                <a:lnTo>
                  <a:pt x="5460" y="66129"/>
                </a:lnTo>
                <a:lnTo>
                  <a:pt x="1061" y="105195"/>
                </a:lnTo>
                <a:lnTo>
                  <a:pt x="0" y="145345"/>
                </a:lnTo>
                <a:lnTo>
                  <a:pt x="1000" y="160632"/>
                </a:lnTo>
                <a:lnTo>
                  <a:pt x="10121" y="197980"/>
                </a:lnTo>
                <a:lnTo>
                  <a:pt x="39802" y="228308"/>
                </a:lnTo>
                <a:lnTo>
                  <a:pt x="83472" y="234303"/>
                </a:lnTo>
                <a:lnTo>
                  <a:pt x="95756" y="231547"/>
                </a:lnTo>
                <a:lnTo>
                  <a:pt x="107446" y="226847"/>
                </a:lnTo>
                <a:lnTo>
                  <a:pt x="114216" y="222775"/>
                </a:lnTo>
                <a:lnTo>
                  <a:pt x="71079" y="222775"/>
                </a:lnTo>
                <a:lnTo>
                  <a:pt x="59753" y="218390"/>
                </a:lnTo>
                <a:lnTo>
                  <a:pt x="35866" y="186126"/>
                </a:lnTo>
                <a:lnTo>
                  <a:pt x="29447" y="147710"/>
                </a:lnTo>
                <a:lnTo>
                  <a:pt x="30352" y="134694"/>
                </a:lnTo>
                <a:lnTo>
                  <a:pt x="32005" y="128054"/>
                </a:lnTo>
                <a:lnTo>
                  <a:pt x="12249" y="128054"/>
                </a:lnTo>
                <a:lnTo>
                  <a:pt x="11627" y="122580"/>
                </a:lnTo>
                <a:lnTo>
                  <a:pt x="11310" y="118224"/>
                </a:lnTo>
                <a:lnTo>
                  <a:pt x="11582" y="110396"/>
                </a:lnTo>
                <a:lnTo>
                  <a:pt x="18882" y="67645"/>
                </a:lnTo>
                <a:lnTo>
                  <a:pt x="57512" y="38138"/>
                </a:lnTo>
                <a:lnTo>
                  <a:pt x="112165" y="38138"/>
                </a:lnTo>
                <a:lnTo>
                  <a:pt x="122858" y="33381"/>
                </a:lnTo>
                <a:lnTo>
                  <a:pt x="136669" y="24270"/>
                </a:lnTo>
                <a:lnTo>
                  <a:pt x="142846" y="14109"/>
                </a:lnTo>
                <a:lnTo>
                  <a:pt x="107842" y="14109"/>
                </a:lnTo>
                <a:lnTo>
                  <a:pt x="99689" y="13284"/>
                </a:lnTo>
                <a:lnTo>
                  <a:pt x="80461" y="10287"/>
                </a:lnTo>
                <a:lnTo>
                  <a:pt x="72498" y="9613"/>
                </a:lnTo>
                <a:close/>
              </a:path>
              <a:path w="151765" h="234315">
                <a:moveTo>
                  <a:pt x="119820" y="92710"/>
                </a:moveTo>
                <a:lnTo>
                  <a:pt x="72460" y="92710"/>
                </a:lnTo>
                <a:lnTo>
                  <a:pt x="78157" y="93025"/>
                </a:lnTo>
                <a:lnTo>
                  <a:pt x="90352" y="96331"/>
                </a:lnTo>
                <a:lnTo>
                  <a:pt x="117878" y="133236"/>
                </a:lnTo>
                <a:lnTo>
                  <a:pt x="121798" y="177452"/>
                </a:lnTo>
                <a:lnTo>
                  <a:pt x="119491" y="190322"/>
                </a:lnTo>
                <a:lnTo>
                  <a:pt x="87748" y="222097"/>
                </a:lnTo>
                <a:lnTo>
                  <a:pt x="71079" y="222775"/>
                </a:lnTo>
                <a:lnTo>
                  <a:pt x="114216" y="222775"/>
                </a:lnTo>
                <a:lnTo>
                  <a:pt x="143590" y="191352"/>
                </a:lnTo>
                <a:lnTo>
                  <a:pt x="151589" y="151598"/>
                </a:lnTo>
                <a:lnTo>
                  <a:pt x="150460" y="138344"/>
                </a:lnTo>
                <a:lnTo>
                  <a:pt x="147364" y="126240"/>
                </a:lnTo>
                <a:lnTo>
                  <a:pt x="142013" y="115072"/>
                </a:lnTo>
                <a:lnTo>
                  <a:pt x="134118" y="104627"/>
                </a:lnTo>
                <a:lnTo>
                  <a:pt x="123392" y="94691"/>
                </a:lnTo>
                <a:lnTo>
                  <a:pt x="119820" y="92710"/>
                </a:lnTo>
                <a:close/>
              </a:path>
              <a:path w="151765" h="234315">
                <a:moveTo>
                  <a:pt x="73201" y="81977"/>
                </a:moveTo>
                <a:lnTo>
                  <a:pt x="36418" y="95154"/>
                </a:lnTo>
                <a:lnTo>
                  <a:pt x="12249" y="128054"/>
                </a:lnTo>
                <a:lnTo>
                  <a:pt x="32005" y="128054"/>
                </a:lnTo>
                <a:lnTo>
                  <a:pt x="33306" y="122828"/>
                </a:lnTo>
                <a:lnTo>
                  <a:pt x="38899" y="111557"/>
                </a:lnTo>
                <a:lnTo>
                  <a:pt x="47723" y="100324"/>
                </a:lnTo>
                <a:lnTo>
                  <a:pt x="59011" y="94612"/>
                </a:lnTo>
                <a:lnTo>
                  <a:pt x="72460" y="92710"/>
                </a:lnTo>
                <a:lnTo>
                  <a:pt x="119820" y="92710"/>
                </a:lnTo>
                <a:lnTo>
                  <a:pt x="113173" y="89023"/>
                </a:lnTo>
                <a:lnTo>
                  <a:pt x="101689" y="85002"/>
                </a:lnTo>
                <a:lnTo>
                  <a:pt x="88509" y="82647"/>
                </a:lnTo>
                <a:lnTo>
                  <a:pt x="73201" y="81977"/>
                </a:lnTo>
                <a:close/>
              </a:path>
              <a:path w="151765" h="234315">
                <a:moveTo>
                  <a:pt x="112165" y="38138"/>
                </a:moveTo>
                <a:lnTo>
                  <a:pt x="62884" y="38138"/>
                </a:lnTo>
                <a:lnTo>
                  <a:pt x="68980" y="38544"/>
                </a:lnTo>
                <a:lnTo>
                  <a:pt x="84474" y="40411"/>
                </a:lnTo>
                <a:lnTo>
                  <a:pt x="91104" y="40932"/>
                </a:lnTo>
                <a:lnTo>
                  <a:pt x="100677" y="40713"/>
                </a:lnTo>
                <a:lnTo>
                  <a:pt x="111251" y="38544"/>
                </a:lnTo>
                <a:lnTo>
                  <a:pt x="112165" y="38138"/>
                </a:lnTo>
                <a:close/>
              </a:path>
              <a:path w="151765" h="234315">
                <a:moveTo>
                  <a:pt x="146031" y="0"/>
                </a:moveTo>
                <a:lnTo>
                  <a:pt x="137192" y="0"/>
                </a:lnTo>
                <a:lnTo>
                  <a:pt x="135954" y="2263"/>
                </a:lnTo>
                <a:lnTo>
                  <a:pt x="126720" y="11145"/>
                </a:lnTo>
                <a:lnTo>
                  <a:pt x="113329" y="14109"/>
                </a:lnTo>
                <a:lnTo>
                  <a:pt x="142846" y="14109"/>
                </a:lnTo>
                <a:lnTo>
                  <a:pt x="143239" y="13463"/>
                </a:lnTo>
                <a:lnTo>
                  <a:pt x="14603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9819252" y="6966169"/>
            <a:ext cx="140970" cy="153035"/>
          </a:xfrm>
          <a:custGeom>
            <a:avLst/>
            <a:gdLst/>
            <a:ahLst/>
            <a:cxnLst/>
            <a:rect l="l" t="t" r="r" b="b"/>
            <a:pathLst>
              <a:path w="140970" h="153034">
                <a:moveTo>
                  <a:pt x="106497" y="15976"/>
                </a:moveTo>
                <a:lnTo>
                  <a:pt x="48900" y="15976"/>
                </a:lnTo>
                <a:lnTo>
                  <a:pt x="62277" y="16612"/>
                </a:lnTo>
                <a:lnTo>
                  <a:pt x="74512" y="20665"/>
                </a:lnTo>
                <a:lnTo>
                  <a:pt x="84220" y="28567"/>
                </a:lnTo>
                <a:lnTo>
                  <a:pt x="88183" y="36246"/>
                </a:lnTo>
                <a:lnTo>
                  <a:pt x="87370" y="46608"/>
                </a:lnTo>
                <a:lnTo>
                  <a:pt x="78899" y="60180"/>
                </a:lnTo>
                <a:lnTo>
                  <a:pt x="64237" y="63101"/>
                </a:lnTo>
                <a:lnTo>
                  <a:pt x="51322" y="66028"/>
                </a:lnTo>
                <a:lnTo>
                  <a:pt x="12045" y="83831"/>
                </a:lnTo>
                <a:lnTo>
                  <a:pt x="0" y="124636"/>
                </a:lnTo>
                <a:lnTo>
                  <a:pt x="4550" y="135729"/>
                </a:lnTo>
                <a:lnTo>
                  <a:pt x="14631" y="146857"/>
                </a:lnTo>
                <a:lnTo>
                  <a:pt x="26022" y="151478"/>
                </a:lnTo>
                <a:lnTo>
                  <a:pt x="40366" y="153022"/>
                </a:lnTo>
                <a:lnTo>
                  <a:pt x="45319" y="153022"/>
                </a:lnTo>
                <a:lnTo>
                  <a:pt x="76998" y="134569"/>
                </a:lnTo>
                <a:lnTo>
                  <a:pt x="43109" y="134569"/>
                </a:lnTo>
                <a:lnTo>
                  <a:pt x="37368" y="132270"/>
                </a:lnTo>
                <a:lnTo>
                  <a:pt x="28478" y="123101"/>
                </a:lnTo>
                <a:lnTo>
                  <a:pt x="26256" y="116979"/>
                </a:lnTo>
                <a:lnTo>
                  <a:pt x="26629" y="103671"/>
                </a:lnTo>
                <a:lnTo>
                  <a:pt x="60648" y="74798"/>
                </a:lnTo>
                <a:lnTo>
                  <a:pt x="92613" y="66827"/>
                </a:lnTo>
                <a:lnTo>
                  <a:pt x="118321" y="66827"/>
                </a:lnTo>
                <a:lnTo>
                  <a:pt x="117967" y="57873"/>
                </a:lnTo>
                <a:lnTo>
                  <a:pt x="117017" y="45738"/>
                </a:lnTo>
                <a:lnTo>
                  <a:pt x="115515" y="34817"/>
                </a:lnTo>
                <a:lnTo>
                  <a:pt x="113319" y="24688"/>
                </a:lnTo>
                <a:lnTo>
                  <a:pt x="106497" y="15976"/>
                </a:lnTo>
                <a:close/>
              </a:path>
              <a:path w="140970" h="153034">
                <a:moveTo>
                  <a:pt x="119482" y="122656"/>
                </a:moveTo>
                <a:lnTo>
                  <a:pt x="92613" y="122656"/>
                </a:lnTo>
                <a:lnTo>
                  <a:pt x="92736" y="139674"/>
                </a:lnTo>
                <a:lnTo>
                  <a:pt x="92613" y="149923"/>
                </a:lnTo>
                <a:lnTo>
                  <a:pt x="102329" y="149186"/>
                </a:lnTo>
                <a:lnTo>
                  <a:pt x="110076" y="148831"/>
                </a:lnTo>
                <a:lnTo>
                  <a:pt x="140518" y="148831"/>
                </a:lnTo>
                <a:lnTo>
                  <a:pt x="140518" y="139674"/>
                </a:lnTo>
                <a:lnTo>
                  <a:pt x="124287" y="139674"/>
                </a:lnTo>
                <a:lnTo>
                  <a:pt x="121709" y="138239"/>
                </a:lnTo>
                <a:lnTo>
                  <a:pt x="120093" y="131992"/>
                </a:lnTo>
                <a:lnTo>
                  <a:pt x="119482" y="122656"/>
                </a:lnTo>
                <a:close/>
              </a:path>
              <a:path w="140970" h="153034">
                <a:moveTo>
                  <a:pt x="140518" y="148831"/>
                </a:moveTo>
                <a:lnTo>
                  <a:pt x="120515" y="148831"/>
                </a:lnTo>
                <a:lnTo>
                  <a:pt x="128745" y="149186"/>
                </a:lnTo>
                <a:lnTo>
                  <a:pt x="140518" y="149923"/>
                </a:lnTo>
                <a:lnTo>
                  <a:pt x="140518" y="148831"/>
                </a:lnTo>
                <a:close/>
              </a:path>
              <a:path w="140970" h="153034">
                <a:moveTo>
                  <a:pt x="118321" y="66827"/>
                </a:moveTo>
                <a:lnTo>
                  <a:pt x="92613" y="66827"/>
                </a:lnTo>
                <a:lnTo>
                  <a:pt x="90830" y="111051"/>
                </a:lnTo>
                <a:lnTo>
                  <a:pt x="81810" y="120865"/>
                </a:lnTo>
                <a:lnTo>
                  <a:pt x="72382" y="128066"/>
                </a:lnTo>
                <a:lnTo>
                  <a:pt x="65308" y="132397"/>
                </a:lnTo>
                <a:lnTo>
                  <a:pt x="57892" y="134569"/>
                </a:lnTo>
                <a:lnTo>
                  <a:pt x="76998" y="134569"/>
                </a:lnTo>
                <a:lnTo>
                  <a:pt x="92613" y="122656"/>
                </a:lnTo>
                <a:lnTo>
                  <a:pt x="119482" y="122656"/>
                </a:lnTo>
                <a:lnTo>
                  <a:pt x="119055" y="108068"/>
                </a:lnTo>
                <a:lnTo>
                  <a:pt x="118792" y="87470"/>
                </a:lnTo>
                <a:lnTo>
                  <a:pt x="118480" y="70867"/>
                </a:lnTo>
                <a:lnTo>
                  <a:pt x="118321" y="66827"/>
                </a:lnTo>
                <a:close/>
              </a:path>
              <a:path w="140970" h="153034">
                <a:moveTo>
                  <a:pt x="66261" y="0"/>
                </a:moveTo>
                <a:lnTo>
                  <a:pt x="59746" y="0"/>
                </a:lnTo>
                <a:lnTo>
                  <a:pt x="53624" y="838"/>
                </a:lnTo>
                <a:lnTo>
                  <a:pt x="42144" y="4127"/>
                </a:lnTo>
                <a:lnTo>
                  <a:pt x="35463" y="7137"/>
                </a:lnTo>
                <a:lnTo>
                  <a:pt x="10914" y="21082"/>
                </a:lnTo>
                <a:lnTo>
                  <a:pt x="11022" y="34817"/>
                </a:lnTo>
                <a:lnTo>
                  <a:pt x="10914" y="42176"/>
                </a:lnTo>
                <a:lnTo>
                  <a:pt x="19601" y="44500"/>
                </a:lnTo>
                <a:lnTo>
                  <a:pt x="22078" y="37731"/>
                </a:lnTo>
                <a:lnTo>
                  <a:pt x="24808" y="30645"/>
                </a:lnTo>
                <a:lnTo>
                  <a:pt x="48900" y="15976"/>
                </a:lnTo>
                <a:lnTo>
                  <a:pt x="106497" y="15976"/>
                </a:lnTo>
                <a:lnTo>
                  <a:pt x="105918" y="15237"/>
                </a:lnTo>
                <a:lnTo>
                  <a:pt x="92438" y="4831"/>
                </a:lnTo>
                <a:lnTo>
                  <a:pt x="80393" y="1207"/>
                </a:lnTo>
                <a:lnTo>
                  <a:pt x="6626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10048075" y="6969118"/>
            <a:ext cx="168275" cy="235585"/>
          </a:xfrm>
          <a:custGeom>
            <a:avLst/>
            <a:gdLst/>
            <a:ahLst/>
            <a:cxnLst/>
            <a:rect l="l" t="t" r="r" b="b"/>
            <a:pathLst>
              <a:path w="168275" h="235584">
                <a:moveTo>
                  <a:pt x="16954" y="205727"/>
                </a:moveTo>
                <a:lnTo>
                  <a:pt x="13398" y="205727"/>
                </a:lnTo>
                <a:lnTo>
                  <a:pt x="6108" y="229908"/>
                </a:lnTo>
                <a:lnTo>
                  <a:pt x="9309" y="231673"/>
                </a:lnTo>
                <a:lnTo>
                  <a:pt x="12484" y="233006"/>
                </a:lnTo>
                <a:lnTo>
                  <a:pt x="18783" y="234873"/>
                </a:lnTo>
                <a:lnTo>
                  <a:pt x="21856" y="235331"/>
                </a:lnTo>
                <a:lnTo>
                  <a:pt x="32194" y="235331"/>
                </a:lnTo>
                <a:lnTo>
                  <a:pt x="39014" y="233489"/>
                </a:lnTo>
                <a:lnTo>
                  <a:pt x="51612" y="226161"/>
                </a:lnTo>
                <a:lnTo>
                  <a:pt x="56781" y="220916"/>
                </a:lnTo>
                <a:lnTo>
                  <a:pt x="59789" y="215811"/>
                </a:lnTo>
                <a:lnTo>
                  <a:pt x="30987" y="215811"/>
                </a:lnTo>
                <a:lnTo>
                  <a:pt x="28130" y="214960"/>
                </a:lnTo>
                <a:lnTo>
                  <a:pt x="25349" y="213271"/>
                </a:lnTo>
                <a:lnTo>
                  <a:pt x="22555" y="211607"/>
                </a:lnTo>
                <a:lnTo>
                  <a:pt x="19761" y="209080"/>
                </a:lnTo>
                <a:lnTo>
                  <a:pt x="16954" y="205727"/>
                </a:lnTo>
                <a:close/>
              </a:path>
              <a:path w="168275" h="235584">
                <a:moveTo>
                  <a:pt x="57873" y="8978"/>
                </a:moveTo>
                <a:lnTo>
                  <a:pt x="13423" y="8978"/>
                </a:lnTo>
                <a:lnTo>
                  <a:pt x="18846" y="13779"/>
                </a:lnTo>
                <a:lnTo>
                  <a:pt x="22466" y="23368"/>
                </a:lnTo>
                <a:lnTo>
                  <a:pt x="51075" y="92305"/>
                </a:lnTo>
                <a:lnTo>
                  <a:pt x="65873" y="131995"/>
                </a:lnTo>
                <a:lnTo>
                  <a:pt x="72149" y="163857"/>
                </a:lnTo>
                <a:lnTo>
                  <a:pt x="65708" y="179409"/>
                </a:lnTo>
                <a:lnTo>
                  <a:pt x="46139" y="212699"/>
                </a:lnTo>
                <a:lnTo>
                  <a:pt x="40297" y="215811"/>
                </a:lnTo>
                <a:lnTo>
                  <a:pt x="59789" y="215811"/>
                </a:lnTo>
                <a:lnTo>
                  <a:pt x="79678" y="172809"/>
                </a:lnTo>
                <a:lnTo>
                  <a:pt x="101593" y="121623"/>
                </a:lnTo>
                <a:lnTo>
                  <a:pt x="107116" y="108598"/>
                </a:lnTo>
                <a:lnTo>
                  <a:pt x="85928" y="108598"/>
                </a:lnTo>
                <a:lnTo>
                  <a:pt x="80741" y="96285"/>
                </a:lnTo>
                <a:lnTo>
                  <a:pt x="66272" y="60556"/>
                </a:lnTo>
                <a:lnTo>
                  <a:pt x="51473" y="21170"/>
                </a:lnTo>
                <a:lnTo>
                  <a:pt x="50495" y="17614"/>
                </a:lnTo>
                <a:lnTo>
                  <a:pt x="50613" y="13779"/>
                </a:lnTo>
                <a:lnTo>
                  <a:pt x="51396" y="12344"/>
                </a:lnTo>
                <a:lnTo>
                  <a:pt x="55016" y="9664"/>
                </a:lnTo>
                <a:lnTo>
                  <a:pt x="57873" y="8978"/>
                </a:lnTo>
                <a:close/>
              </a:path>
              <a:path w="168275" h="235584">
                <a:moveTo>
                  <a:pt x="108470" y="0"/>
                </a:moveTo>
                <a:lnTo>
                  <a:pt x="108470" y="8978"/>
                </a:lnTo>
                <a:lnTo>
                  <a:pt x="126974" y="11722"/>
                </a:lnTo>
                <a:lnTo>
                  <a:pt x="130295" y="13779"/>
                </a:lnTo>
                <a:lnTo>
                  <a:pt x="117497" y="54255"/>
                </a:lnTo>
                <a:lnTo>
                  <a:pt x="100375" y="89088"/>
                </a:lnTo>
                <a:lnTo>
                  <a:pt x="85928" y="108598"/>
                </a:lnTo>
                <a:lnTo>
                  <a:pt x="107116" y="108598"/>
                </a:lnTo>
                <a:lnTo>
                  <a:pt x="122940" y="72159"/>
                </a:lnTo>
                <a:lnTo>
                  <a:pt x="142892" y="29343"/>
                </a:lnTo>
                <a:lnTo>
                  <a:pt x="160350" y="8978"/>
                </a:lnTo>
                <a:lnTo>
                  <a:pt x="168147" y="8978"/>
                </a:lnTo>
                <a:lnTo>
                  <a:pt x="161839" y="1027"/>
                </a:lnTo>
                <a:lnTo>
                  <a:pt x="134547" y="1027"/>
                </a:lnTo>
                <a:lnTo>
                  <a:pt x="122125" y="679"/>
                </a:lnTo>
                <a:lnTo>
                  <a:pt x="108470" y="0"/>
                </a:lnTo>
                <a:close/>
              </a:path>
              <a:path w="168275" h="235584">
                <a:moveTo>
                  <a:pt x="0" y="0"/>
                </a:moveTo>
                <a:lnTo>
                  <a:pt x="0" y="8978"/>
                </a:lnTo>
                <a:lnTo>
                  <a:pt x="73278" y="8978"/>
                </a:lnTo>
                <a:lnTo>
                  <a:pt x="61311" y="1066"/>
                </a:lnTo>
                <a:lnTo>
                  <a:pt x="25741" y="1066"/>
                </a:lnTo>
                <a:lnTo>
                  <a:pt x="13603" y="749"/>
                </a:lnTo>
                <a:lnTo>
                  <a:pt x="0" y="0"/>
                </a:lnTo>
                <a:close/>
              </a:path>
              <a:path w="168275" h="235584">
                <a:moveTo>
                  <a:pt x="60284" y="387"/>
                </a:moveTo>
                <a:lnTo>
                  <a:pt x="34371" y="998"/>
                </a:lnTo>
                <a:lnTo>
                  <a:pt x="25741" y="1066"/>
                </a:lnTo>
                <a:lnTo>
                  <a:pt x="61311" y="1066"/>
                </a:lnTo>
                <a:lnTo>
                  <a:pt x="60284" y="387"/>
                </a:lnTo>
                <a:close/>
              </a:path>
              <a:path w="168275" h="235584">
                <a:moveTo>
                  <a:pt x="161393" y="464"/>
                </a:moveTo>
                <a:lnTo>
                  <a:pt x="149672" y="914"/>
                </a:lnTo>
                <a:lnTo>
                  <a:pt x="134547" y="1027"/>
                </a:lnTo>
                <a:lnTo>
                  <a:pt x="161839" y="1027"/>
                </a:lnTo>
                <a:lnTo>
                  <a:pt x="161393" y="4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0227972" y="6969268"/>
            <a:ext cx="184150" cy="147320"/>
          </a:xfrm>
          <a:custGeom>
            <a:avLst/>
            <a:gdLst/>
            <a:ahLst/>
            <a:cxnLst/>
            <a:rect l="l" t="t" r="r" b="b"/>
            <a:pathLst>
              <a:path w="184150" h="147320">
                <a:moveTo>
                  <a:pt x="79070" y="145746"/>
                </a:moveTo>
                <a:lnTo>
                  <a:pt x="40321" y="145746"/>
                </a:lnTo>
                <a:lnTo>
                  <a:pt x="52102" y="145913"/>
                </a:lnTo>
                <a:lnTo>
                  <a:pt x="65018" y="146271"/>
                </a:lnTo>
                <a:lnTo>
                  <a:pt x="79070" y="146824"/>
                </a:lnTo>
                <a:lnTo>
                  <a:pt x="79070" y="145746"/>
                </a:lnTo>
                <a:close/>
              </a:path>
              <a:path w="184150" h="147320">
                <a:moveTo>
                  <a:pt x="184022" y="145746"/>
                </a:moveTo>
                <a:lnTo>
                  <a:pt x="145267" y="145746"/>
                </a:lnTo>
                <a:lnTo>
                  <a:pt x="157053" y="145913"/>
                </a:lnTo>
                <a:lnTo>
                  <a:pt x="169959" y="146271"/>
                </a:lnTo>
                <a:lnTo>
                  <a:pt x="184022" y="146824"/>
                </a:lnTo>
                <a:lnTo>
                  <a:pt x="184022" y="145746"/>
                </a:lnTo>
                <a:close/>
              </a:path>
              <a:path w="184150" h="147320">
                <a:moveTo>
                  <a:pt x="184022" y="137820"/>
                </a:moveTo>
                <a:lnTo>
                  <a:pt x="104965" y="137820"/>
                </a:lnTo>
                <a:lnTo>
                  <a:pt x="107169" y="146706"/>
                </a:lnTo>
                <a:lnTo>
                  <a:pt x="119533" y="146162"/>
                </a:lnTo>
                <a:lnTo>
                  <a:pt x="131955" y="145843"/>
                </a:lnTo>
                <a:lnTo>
                  <a:pt x="145267" y="145746"/>
                </a:lnTo>
                <a:lnTo>
                  <a:pt x="184022" y="145746"/>
                </a:lnTo>
                <a:lnTo>
                  <a:pt x="184022" y="137820"/>
                </a:lnTo>
                <a:close/>
              </a:path>
              <a:path w="184150" h="147320">
                <a:moveTo>
                  <a:pt x="79070" y="137820"/>
                </a:moveTo>
                <a:lnTo>
                  <a:pt x="0" y="137820"/>
                </a:lnTo>
                <a:lnTo>
                  <a:pt x="2234" y="146705"/>
                </a:lnTo>
                <a:lnTo>
                  <a:pt x="14612" y="146162"/>
                </a:lnTo>
                <a:lnTo>
                  <a:pt x="27043" y="145843"/>
                </a:lnTo>
                <a:lnTo>
                  <a:pt x="79070" y="145746"/>
                </a:lnTo>
                <a:lnTo>
                  <a:pt x="79070" y="137820"/>
                </a:lnTo>
                <a:close/>
              </a:path>
              <a:path w="184150" h="147320">
                <a:moveTo>
                  <a:pt x="163614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46" y="16713"/>
                </a:lnTo>
                <a:lnTo>
                  <a:pt x="25700" y="22370"/>
                </a:lnTo>
                <a:lnTo>
                  <a:pt x="26051" y="31718"/>
                </a:lnTo>
                <a:lnTo>
                  <a:pt x="26300" y="45089"/>
                </a:lnTo>
                <a:lnTo>
                  <a:pt x="26399" y="95614"/>
                </a:lnTo>
                <a:lnTo>
                  <a:pt x="26329" y="103794"/>
                </a:lnTo>
                <a:lnTo>
                  <a:pt x="19126" y="137820"/>
                </a:lnTo>
                <a:lnTo>
                  <a:pt x="62636" y="137820"/>
                </a:lnTo>
                <a:lnTo>
                  <a:pt x="52801" y="113151"/>
                </a:lnTo>
                <a:lnTo>
                  <a:pt x="52909" y="31718"/>
                </a:lnTo>
                <a:lnTo>
                  <a:pt x="53074" y="24708"/>
                </a:lnTo>
                <a:lnTo>
                  <a:pt x="53724" y="11752"/>
                </a:lnTo>
                <a:lnTo>
                  <a:pt x="66122" y="10964"/>
                </a:lnTo>
                <a:lnTo>
                  <a:pt x="79120" y="10693"/>
                </a:lnTo>
                <a:lnTo>
                  <a:pt x="160593" y="10693"/>
                </a:lnTo>
                <a:lnTo>
                  <a:pt x="163614" y="8991"/>
                </a:lnTo>
                <a:close/>
              </a:path>
              <a:path w="184150" h="147320">
                <a:moveTo>
                  <a:pt x="160593" y="10693"/>
                </a:moveTo>
                <a:lnTo>
                  <a:pt x="79120" y="10693"/>
                </a:lnTo>
                <a:lnTo>
                  <a:pt x="105529" y="10698"/>
                </a:lnTo>
                <a:lnTo>
                  <a:pt x="119356" y="11326"/>
                </a:lnTo>
                <a:lnTo>
                  <a:pt x="130382" y="13918"/>
                </a:lnTo>
                <a:lnTo>
                  <a:pt x="130601" y="26923"/>
                </a:lnTo>
                <a:lnTo>
                  <a:pt x="131368" y="43421"/>
                </a:lnTo>
                <a:lnTo>
                  <a:pt x="131365" y="103289"/>
                </a:lnTo>
                <a:lnTo>
                  <a:pt x="124282" y="137820"/>
                </a:lnTo>
                <a:lnTo>
                  <a:pt x="169202" y="137820"/>
                </a:lnTo>
                <a:lnTo>
                  <a:pt x="157756" y="85233"/>
                </a:lnTo>
                <a:lnTo>
                  <a:pt x="157879" y="31718"/>
                </a:lnTo>
                <a:lnTo>
                  <a:pt x="158071" y="22370"/>
                </a:lnTo>
                <a:lnTo>
                  <a:pt x="158292" y="17284"/>
                </a:lnTo>
                <a:lnTo>
                  <a:pt x="158699" y="11760"/>
                </a:lnTo>
                <a:lnTo>
                  <a:pt x="160593" y="10693"/>
                </a:lnTo>
                <a:close/>
              </a:path>
              <a:path w="184150" h="147320">
                <a:moveTo>
                  <a:pt x="0" y="0"/>
                </a:moveTo>
                <a:lnTo>
                  <a:pt x="0" y="8991"/>
                </a:lnTo>
                <a:lnTo>
                  <a:pt x="184022" y="8991"/>
                </a:lnTo>
                <a:lnTo>
                  <a:pt x="180467" y="1072"/>
                </a:lnTo>
                <a:lnTo>
                  <a:pt x="37473" y="1072"/>
                </a:lnTo>
                <a:lnTo>
                  <a:pt x="24108" y="895"/>
                </a:lnTo>
                <a:lnTo>
                  <a:pt x="11618" y="537"/>
                </a:lnTo>
                <a:lnTo>
                  <a:pt x="0" y="0"/>
                </a:lnTo>
                <a:close/>
              </a:path>
              <a:path w="184150" h="147320">
                <a:moveTo>
                  <a:pt x="180057" y="159"/>
                </a:moveTo>
                <a:lnTo>
                  <a:pt x="165401" y="676"/>
                </a:lnTo>
                <a:lnTo>
                  <a:pt x="152979" y="987"/>
                </a:lnTo>
                <a:lnTo>
                  <a:pt x="37473" y="1072"/>
                </a:lnTo>
                <a:lnTo>
                  <a:pt x="180467" y="1072"/>
                </a:lnTo>
                <a:lnTo>
                  <a:pt x="180057" y="15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10428529" y="6966169"/>
            <a:ext cx="140970" cy="153035"/>
          </a:xfrm>
          <a:custGeom>
            <a:avLst/>
            <a:gdLst/>
            <a:ahLst/>
            <a:cxnLst/>
            <a:rect l="l" t="t" r="r" b="b"/>
            <a:pathLst>
              <a:path w="140970" h="153034">
                <a:moveTo>
                  <a:pt x="106497" y="15976"/>
                </a:moveTo>
                <a:lnTo>
                  <a:pt x="48900" y="15976"/>
                </a:lnTo>
                <a:lnTo>
                  <a:pt x="62277" y="16612"/>
                </a:lnTo>
                <a:lnTo>
                  <a:pt x="74512" y="20665"/>
                </a:lnTo>
                <a:lnTo>
                  <a:pt x="84220" y="28567"/>
                </a:lnTo>
                <a:lnTo>
                  <a:pt x="88183" y="36246"/>
                </a:lnTo>
                <a:lnTo>
                  <a:pt x="87370" y="46608"/>
                </a:lnTo>
                <a:lnTo>
                  <a:pt x="78899" y="60180"/>
                </a:lnTo>
                <a:lnTo>
                  <a:pt x="64237" y="63101"/>
                </a:lnTo>
                <a:lnTo>
                  <a:pt x="51322" y="66028"/>
                </a:lnTo>
                <a:lnTo>
                  <a:pt x="12045" y="83831"/>
                </a:lnTo>
                <a:lnTo>
                  <a:pt x="0" y="124636"/>
                </a:lnTo>
                <a:lnTo>
                  <a:pt x="4550" y="135729"/>
                </a:lnTo>
                <a:lnTo>
                  <a:pt x="14631" y="146857"/>
                </a:lnTo>
                <a:lnTo>
                  <a:pt x="26022" y="151478"/>
                </a:lnTo>
                <a:lnTo>
                  <a:pt x="40366" y="153022"/>
                </a:lnTo>
                <a:lnTo>
                  <a:pt x="45319" y="153022"/>
                </a:lnTo>
                <a:lnTo>
                  <a:pt x="76998" y="134569"/>
                </a:lnTo>
                <a:lnTo>
                  <a:pt x="43109" y="134569"/>
                </a:lnTo>
                <a:lnTo>
                  <a:pt x="37368" y="132270"/>
                </a:lnTo>
                <a:lnTo>
                  <a:pt x="28478" y="123101"/>
                </a:lnTo>
                <a:lnTo>
                  <a:pt x="26256" y="116979"/>
                </a:lnTo>
                <a:lnTo>
                  <a:pt x="26629" y="103671"/>
                </a:lnTo>
                <a:lnTo>
                  <a:pt x="60648" y="74798"/>
                </a:lnTo>
                <a:lnTo>
                  <a:pt x="92613" y="66827"/>
                </a:lnTo>
                <a:lnTo>
                  <a:pt x="118321" y="66827"/>
                </a:lnTo>
                <a:lnTo>
                  <a:pt x="117967" y="57873"/>
                </a:lnTo>
                <a:lnTo>
                  <a:pt x="117017" y="45738"/>
                </a:lnTo>
                <a:lnTo>
                  <a:pt x="115515" y="34817"/>
                </a:lnTo>
                <a:lnTo>
                  <a:pt x="113319" y="24688"/>
                </a:lnTo>
                <a:lnTo>
                  <a:pt x="106497" y="15976"/>
                </a:lnTo>
                <a:close/>
              </a:path>
              <a:path w="140970" h="153034">
                <a:moveTo>
                  <a:pt x="119482" y="122656"/>
                </a:moveTo>
                <a:lnTo>
                  <a:pt x="92613" y="122656"/>
                </a:lnTo>
                <a:lnTo>
                  <a:pt x="92736" y="139674"/>
                </a:lnTo>
                <a:lnTo>
                  <a:pt x="92613" y="149923"/>
                </a:lnTo>
                <a:lnTo>
                  <a:pt x="102329" y="149186"/>
                </a:lnTo>
                <a:lnTo>
                  <a:pt x="110076" y="148831"/>
                </a:lnTo>
                <a:lnTo>
                  <a:pt x="140518" y="148831"/>
                </a:lnTo>
                <a:lnTo>
                  <a:pt x="140518" y="139674"/>
                </a:lnTo>
                <a:lnTo>
                  <a:pt x="124287" y="139674"/>
                </a:lnTo>
                <a:lnTo>
                  <a:pt x="121709" y="138239"/>
                </a:lnTo>
                <a:lnTo>
                  <a:pt x="120093" y="131992"/>
                </a:lnTo>
                <a:lnTo>
                  <a:pt x="119482" y="122656"/>
                </a:lnTo>
                <a:close/>
              </a:path>
              <a:path w="140970" h="153034">
                <a:moveTo>
                  <a:pt x="140518" y="148831"/>
                </a:moveTo>
                <a:lnTo>
                  <a:pt x="120515" y="148831"/>
                </a:lnTo>
                <a:lnTo>
                  <a:pt x="128745" y="149186"/>
                </a:lnTo>
                <a:lnTo>
                  <a:pt x="140518" y="149923"/>
                </a:lnTo>
                <a:lnTo>
                  <a:pt x="140518" y="148831"/>
                </a:lnTo>
                <a:close/>
              </a:path>
              <a:path w="140970" h="153034">
                <a:moveTo>
                  <a:pt x="118321" y="66827"/>
                </a:moveTo>
                <a:lnTo>
                  <a:pt x="92613" y="66827"/>
                </a:lnTo>
                <a:lnTo>
                  <a:pt x="90830" y="111051"/>
                </a:lnTo>
                <a:lnTo>
                  <a:pt x="81810" y="120865"/>
                </a:lnTo>
                <a:lnTo>
                  <a:pt x="72382" y="128066"/>
                </a:lnTo>
                <a:lnTo>
                  <a:pt x="65308" y="132397"/>
                </a:lnTo>
                <a:lnTo>
                  <a:pt x="57892" y="134569"/>
                </a:lnTo>
                <a:lnTo>
                  <a:pt x="76998" y="134569"/>
                </a:lnTo>
                <a:lnTo>
                  <a:pt x="92613" y="122656"/>
                </a:lnTo>
                <a:lnTo>
                  <a:pt x="119482" y="122656"/>
                </a:lnTo>
                <a:lnTo>
                  <a:pt x="119055" y="108068"/>
                </a:lnTo>
                <a:lnTo>
                  <a:pt x="118792" y="87470"/>
                </a:lnTo>
                <a:lnTo>
                  <a:pt x="118480" y="70867"/>
                </a:lnTo>
                <a:lnTo>
                  <a:pt x="118321" y="66827"/>
                </a:lnTo>
                <a:close/>
              </a:path>
              <a:path w="140970" h="153034">
                <a:moveTo>
                  <a:pt x="66261" y="0"/>
                </a:moveTo>
                <a:lnTo>
                  <a:pt x="59746" y="0"/>
                </a:lnTo>
                <a:lnTo>
                  <a:pt x="53624" y="838"/>
                </a:lnTo>
                <a:lnTo>
                  <a:pt x="42144" y="4127"/>
                </a:lnTo>
                <a:lnTo>
                  <a:pt x="35463" y="7137"/>
                </a:lnTo>
                <a:lnTo>
                  <a:pt x="10914" y="21082"/>
                </a:lnTo>
                <a:lnTo>
                  <a:pt x="11022" y="34817"/>
                </a:lnTo>
                <a:lnTo>
                  <a:pt x="10914" y="42176"/>
                </a:lnTo>
                <a:lnTo>
                  <a:pt x="19601" y="44500"/>
                </a:lnTo>
                <a:lnTo>
                  <a:pt x="22078" y="37731"/>
                </a:lnTo>
                <a:lnTo>
                  <a:pt x="24808" y="30645"/>
                </a:lnTo>
                <a:lnTo>
                  <a:pt x="48900" y="15976"/>
                </a:lnTo>
                <a:lnTo>
                  <a:pt x="106497" y="15976"/>
                </a:lnTo>
                <a:lnTo>
                  <a:pt x="105918" y="15237"/>
                </a:lnTo>
                <a:lnTo>
                  <a:pt x="92438" y="4831"/>
                </a:lnTo>
                <a:lnTo>
                  <a:pt x="80393" y="1207"/>
                </a:lnTo>
                <a:lnTo>
                  <a:pt x="6626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10575551" y="6969273"/>
            <a:ext cx="173990" cy="149225"/>
          </a:xfrm>
          <a:custGeom>
            <a:avLst/>
            <a:gdLst/>
            <a:ahLst/>
            <a:cxnLst/>
            <a:rect l="l" t="t" r="r" b="b"/>
            <a:pathLst>
              <a:path w="173990" h="149225">
                <a:moveTo>
                  <a:pt x="3568" y="121856"/>
                </a:moveTo>
                <a:lnTo>
                  <a:pt x="0" y="123558"/>
                </a:lnTo>
                <a:lnTo>
                  <a:pt x="83" y="125751"/>
                </a:lnTo>
                <a:lnTo>
                  <a:pt x="266" y="128841"/>
                </a:lnTo>
                <a:lnTo>
                  <a:pt x="747" y="132651"/>
                </a:lnTo>
                <a:lnTo>
                  <a:pt x="840" y="137096"/>
                </a:lnTo>
                <a:lnTo>
                  <a:pt x="782" y="137820"/>
                </a:lnTo>
                <a:lnTo>
                  <a:pt x="469" y="140766"/>
                </a:lnTo>
                <a:lnTo>
                  <a:pt x="0" y="146824"/>
                </a:lnTo>
                <a:lnTo>
                  <a:pt x="4762" y="148259"/>
                </a:lnTo>
                <a:lnTo>
                  <a:pt x="8801" y="148971"/>
                </a:lnTo>
                <a:lnTo>
                  <a:pt x="16119" y="148629"/>
                </a:lnTo>
                <a:lnTo>
                  <a:pt x="26902" y="144461"/>
                </a:lnTo>
                <a:lnTo>
                  <a:pt x="39091" y="134981"/>
                </a:lnTo>
                <a:lnTo>
                  <a:pt x="42841" y="130073"/>
                </a:lnTo>
                <a:lnTo>
                  <a:pt x="12979" y="130073"/>
                </a:lnTo>
                <a:lnTo>
                  <a:pt x="7810" y="127330"/>
                </a:lnTo>
                <a:lnTo>
                  <a:pt x="3568" y="121856"/>
                </a:lnTo>
                <a:close/>
              </a:path>
              <a:path w="173990" h="149225">
                <a:moveTo>
                  <a:pt x="173634" y="145745"/>
                </a:moveTo>
                <a:lnTo>
                  <a:pt x="134889" y="145745"/>
                </a:lnTo>
                <a:lnTo>
                  <a:pt x="146637" y="145911"/>
                </a:lnTo>
                <a:lnTo>
                  <a:pt x="159552" y="146269"/>
                </a:lnTo>
                <a:lnTo>
                  <a:pt x="173634" y="146824"/>
                </a:lnTo>
                <a:lnTo>
                  <a:pt x="173634" y="145745"/>
                </a:lnTo>
                <a:close/>
              </a:path>
              <a:path w="173990" h="149225">
                <a:moveTo>
                  <a:pt x="173634" y="137820"/>
                </a:moveTo>
                <a:lnTo>
                  <a:pt x="94729" y="137820"/>
                </a:lnTo>
                <a:lnTo>
                  <a:pt x="96797" y="146713"/>
                </a:lnTo>
                <a:lnTo>
                  <a:pt x="109164" y="146165"/>
                </a:lnTo>
                <a:lnTo>
                  <a:pt x="121601" y="145844"/>
                </a:lnTo>
                <a:lnTo>
                  <a:pt x="173634" y="145745"/>
                </a:lnTo>
                <a:lnTo>
                  <a:pt x="173634" y="137820"/>
                </a:lnTo>
                <a:close/>
              </a:path>
              <a:path w="173990" h="149225">
                <a:moveTo>
                  <a:pt x="173634" y="8976"/>
                </a:moveTo>
                <a:lnTo>
                  <a:pt x="81752" y="8976"/>
                </a:lnTo>
                <a:lnTo>
                  <a:pt x="98242" y="8979"/>
                </a:lnTo>
                <a:lnTo>
                  <a:pt x="111051" y="9496"/>
                </a:lnTo>
                <a:lnTo>
                  <a:pt x="121081" y="10375"/>
                </a:lnTo>
                <a:lnTo>
                  <a:pt x="121022" y="99975"/>
                </a:lnTo>
                <a:lnTo>
                  <a:pt x="120800" y="114659"/>
                </a:lnTo>
                <a:lnTo>
                  <a:pt x="113233" y="137820"/>
                </a:lnTo>
                <a:lnTo>
                  <a:pt x="157365" y="137820"/>
                </a:lnTo>
                <a:lnTo>
                  <a:pt x="147425" y="106891"/>
                </a:lnTo>
                <a:lnTo>
                  <a:pt x="147494" y="32770"/>
                </a:lnTo>
                <a:lnTo>
                  <a:pt x="147709" y="22744"/>
                </a:lnTo>
                <a:lnTo>
                  <a:pt x="147980" y="17195"/>
                </a:lnTo>
                <a:lnTo>
                  <a:pt x="148450" y="11734"/>
                </a:lnTo>
                <a:lnTo>
                  <a:pt x="153327" y="8991"/>
                </a:lnTo>
                <a:lnTo>
                  <a:pt x="173634" y="8991"/>
                </a:lnTo>
                <a:close/>
              </a:path>
              <a:path w="173990" h="149225">
                <a:moveTo>
                  <a:pt x="19380" y="0"/>
                </a:moveTo>
                <a:lnTo>
                  <a:pt x="19380" y="8991"/>
                </a:lnTo>
                <a:lnTo>
                  <a:pt x="38506" y="8991"/>
                </a:lnTo>
                <a:lnTo>
                  <a:pt x="43002" y="10718"/>
                </a:lnTo>
                <a:lnTo>
                  <a:pt x="44043" y="14215"/>
                </a:lnTo>
                <a:lnTo>
                  <a:pt x="45204" y="22744"/>
                </a:lnTo>
                <a:lnTo>
                  <a:pt x="45431" y="32770"/>
                </a:lnTo>
                <a:lnTo>
                  <a:pt x="45496" y="46660"/>
                </a:lnTo>
                <a:lnTo>
                  <a:pt x="45359" y="57215"/>
                </a:lnTo>
                <a:lnTo>
                  <a:pt x="42542" y="97481"/>
                </a:lnTo>
                <a:lnTo>
                  <a:pt x="19075" y="130073"/>
                </a:lnTo>
                <a:lnTo>
                  <a:pt x="42841" y="130073"/>
                </a:lnTo>
                <a:lnTo>
                  <a:pt x="56200" y="92398"/>
                </a:lnTo>
                <a:lnTo>
                  <a:pt x="59077" y="44378"/>
                </a:lnTo>
                <a:lnTo>
                  <a:pt x="59937" y="9727"/>
                </a:lnTo>
                <a:lnTo>
                  <a:pt x="69948" y="9238"/>
                </a:lnTo>
                <a:lnTo>
                  <a:pt x="81752" y="8976"/>
                </a:lnTo>
                <a:lnTo>
                  <a:pt x="173634" y="8976"/>
                </a:lnTo>
                <a:lnTo>
                  <a:pt x="173634" y="1091"/>
                </a:lnTo>
                <a:lnTo>
                  <a:pt x="57656" y="1091"/>
                </a:lnTo>
                <a:lnTo>
                  <a:pt x="46529" y="957"/>
                </a:lnTo>
                <a:lnTo>
                  <a:pt x="33772" y="592"/>
                </a:lnTo>
                <a:lnTo>
                  <a:pt x="19380" y="0"/>
                </a:lnTo>
                <a:close/>
              </a:path>
              <a:path w="173990" h="149225">
                <a:moveTo>
                  <a:pt x="173634" y="0"/>
                </a:moveTo>
                <a:lnTo>
                  <a:pt x="140910" y="995"/>
                </a:lnTo>
                <a:lnTo>
                  <a:pt x="57656" y="1091"/>
                </a:lnTo>
                <a:lnTo>
                  <a:pt x="173634" y="1091"/>
                </a:lnTo>
                <a:lnTo>
                  <a:pt x="173634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0765725" y="6966169"/>
            <a:ext cx="140970" cy="153035"/>
          </a:xfrm>
          <a:custGeom>
            <a:avLst/>
            <a:gdLst/>
            <a:ahLst/>
            <a:cxnLst/>
            <a:rect l="l" t="t" r="r" b="b"/>
            <a:pathLst>
              <a:path w="140970" h="153034">
                <a:moveTo>
                  <a:pt x="106497" y="15976"/>
                </a:moveTo>
                <a:lnTo>
                  <a:pt x="48900" y="15976"/>
                </a:lnTo>
                <a:lnTo>
                  <a:pt x="62277" y="16612"/>
                </a:lnTo>
                <a:lnTo>
                  <a:pt x="74512" y="20665"/>
                </a:lnTo>
                <a:lnTo>
                  <a:pt x="84220" y="28567"/>
                </a:lnTo>
                <a:lnTo>
                  <a:pt x="88183" y="36246"/>
                </a:lnTo>
                <a:lnTo>
                  <a:pt x="87370" y="46608"/>
                </a:lnTo>
                <a:lnTo>
                  <a:pt x="78899" y="60180"/>
                </a:lnTo>
                <a:lnTo>
                  <a:pt x="64237" y="63101"/>
                </a:lnTo>
                <a:lnTo>
                  <a:pt x="51322" y="66028"/>
                </a:lnTo>
                <a:lnTo>
                  <a:pt x="12045" y="83831"/>
                </a:lnTo>
                <a:lnTo>
                  <a:pt x="0" y="124636"/>
                </a:lnTo>
                <a:lnTo>
                  <a:pt x="4550" y="135729"/>
                </a:lnTo>
                <a:lnTo>
                  <a:pt x="14631" y="146857"/>
                </a:lnTo>
                <a:lnTo>
                  <a:pt x="26022" y="151478"/>
                </a:lnTo>
                <a:lnTo>
                  <a:pt x="40366" y="153022"/>
                </a:lnTo>
                <a:lnTo>
                  <a:pt x="45319" y="153022"/>
                </a:lnTo>
                <a:lnTo>
                  <a:pt x="76998" y="134569"/>
                </a:lnTo>
                <a:lnTo>
                  <a:pt x="43109" y="134569"/>
                </a:lnTo>
                <a:lnTo>
                  <a:pt x="37368" y="132270"/>
                </a:lnTo>
                <a:lnTo>
                  <a:pt x="28478" y="123101"/>
                </a:lnTo>
                <a:lnTo>
                  <a:pt x="26256" y="116979"/>
                </a:lnTo>
                <a:lnTo>
                  <a:pt x="26629" y="103671"/>
                </a:lnTo>
                <a:lnTo>
                  <a:pt x="60648" y="74798"/>
                </a:lnTo>
                <a:lnTo>
                  <a:pt x="92613" y="66827"/>
                </a:lnTo>
                <a:lnTo>
                  <a:pt x="118321" y="66827"/>
                </a:lnTo>
                <a:lnTo>
                  <a:pt x="117967" y="57873"/>
                </a:lnTo>
                <a:lnTo>
                  <a:pt x="117017" y="45738"/>
                </a:lnTo>
                <a:lnTo>
                  <a:pt x="115515" y="34817"/>
                </a:lnTo>
                <a:lnTo>
                  <a:pt x="113319" y="24688"/>
                </a:lnTo>
                <a:lnTo>
                  <a:pt x="106497" y="15976"/>
                </a:lnTo>
                <a:close/>
              </a:path>
              <a:path w="140970" h="153034">
                <a:moveTo>
                  <a:pt x="119482" y="122656"/>
                </a:moveTo>
                <a:lnTo>
                  <a:pt x="92613" y="122656"/>
                </a:lnTo>
                <a:lnTo>
                  <a:pt x="92736" y="139674"/>
                </a:lnTo>
                <a:lnTo>
                  <a:pt x="92613" y="149923"/>
                </a:lnTo>
                <a:lnTo>
                  <a:pt x="102329" y="149186"/>
                </a:lnTo>
                <a:lnTo>
                  <a:pt x="110076" y="148831"/>
                </a:lnTo>
                <a:lnTo>
                  <a:pt x="140518" y="148831"/>
                </a:lnTo>
                <a:lnTo>
                  <a:pt x="140518" y="139674"/>
                </a:lnTo>
                <a:lnTo>
                  <a:pt x="124287" y="139674"/>
                </a:lnTo>
                <a:lnTo>
                  <a:pt x="121709" y="138239"/>
                </a:lnTo>
                <a:lnTo>
                  <a:pt x="120093" y="131992"/>
                </a:lnTo>
                <a:lnTo>
                  <a:pt x="119482" y="122656"/>
                </a:lnTo>
                <a:close/>
              </a:path>
              <a:path w="140970" h="153034">
                <a:moveTo>
                  <a:pt x="140518" y="148831"/>
                </a:moveTo>
                <a:lnTo>
                  <a:pt x="120515" y="148831"/>
                </a:lnTo>
                <a:lnTo>
                  <a:pt x="128745" y="149186"/>
                </a:lnTo>
                <a:lnTo>
                  <a:pt x="140518" y="149923"/>
                </a:lnTo>
                <a:lnTo>
                  <a:pt x="140518" y="148831"/>
                </a:lnTo>
                <a:close/>
              </a:path>
              <a:path w="140970" h="153034">
                <a:moveTo>
                  <a:pt x="118321" y="66827"/>
                </a:moveTo>
                <a:lnTo>
                  <a:pt x="92613" y="66827"/>
                </a:lnTo>
                <a:lnTo>
                  <a:pt x="90830" y="111051"/>
                </a:lnTo>
                <a:lnTo>
                  <a:pt x="81810" y="120865"/>
                </a:lnTo>
                <a:lnTo>
                  <a:pt x="72382" y="128066"/>
                </a:lnTo>
                <a:lnTo>
                  <a:pt x="65308" y="132397"/>
                </a:lnTo>
                <a:lnTo>
                  <a:pt x="57892" y="134569"/>
                </a:lnTo>
                <a:lnTo>
                  <a:pt x="76998" y="134569"/>
                </a:lnTo>
                <a:lnTo>
                  <a:pt x="92613" y="122656"/>
                </a:lnTo>
                <a:lnTo>
                  <a:pt x="119482" y="122656"/>
                </a:lnTo>
                <a:lnTo>
                  <a:pt x="119055" y="108068"/>
                </a:lnTo>
                <a:lnTo>
                  <a:pt x="118792" y="87470"/>
                </a:lnTo>
                <a:lnTo>
                  <a:pt x="118480" y="70867"/>
                </a:lnTo>
                <a:lnTo>
                  <a:pt x="118321" y="66827"/>
                </a:lnTo>
                <a:close/>
              </a:path>
              <a:path w="140970" h="153034">
                <a:moveTo>
                  <a:pt x="66261" y="0"/>
                </a:moveTo>
                <a:lnTo>
                  <a:pt x="59746" y="0"/>
                </a:lnTo>
                <a:lnTo>
                  <a:pt x="53624" y="838"/>
                </a:lnTo>
                <a:lnTo>
                  <a:pt x="42144" y="4127"/>
                </a:lnTo>
                <a:lnTo>
                  <a:pt x="35463" y="7137"/>
                </a:lnTo>
                <a:lnTo>
                  <a:pt x="10914" y="21082"/>
                </a:lnTo>
                <a:lnTo>
                  <a:pt x="11022" y="34817"/>
                </a:lnTo>
                <a:lnTo>
                  <a:pt x="10914" y="42176"/>
                </a:lnTo>
                <a:lnTo>
                  <a:pt x="19601" y="44500"/>
                </a:lnTo>
                <a:lnTo>
                  <a:pt x="22078" y="37731"/>
                </a:lnTo>
                <a:lnTo>
                  <a:pt x="24808" y="30645"/>
                </a:lnTo>
                <a:lnTo>
                  <a:pt x="48900" y="15976"/>
                </a:lnTo>
                <a:lnTo>
                  <a:pt x="106497" y="15976"/>
                </a:lnTo>
                <a:lnTo>
                  <a:pt x="105918" y="15237"/>
                </a:lnTo>
                <a:lnTo>
                  <a:pt x="92438" y="4831"/>
                </a:lnTo>
                <a:lnTo>
                  <a:pt x="80393" y="1207"/>
                </a:lnTo>
                <a:lnTo>
                  <a:pt x="6626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0915388" y="7072213"/>
            <a:ext cx="64769" cy="88900"/>
          </a:xfrm>
          <a:custGeom>
            <a:avLst/>
            <a:gdLst/>
            <a:ahLst/>
            <a:cxnLst/>
            <a:rect l="l" t="t" r="r" b="b"/>
            <a:pathLst>
              <a:path w="64770" h="88900">
                <a:moveTo>
                  <a:pt x="59842" y="0"/>
                </a:moveTo>
                <a:lnTo>
                  <a:pt x="40788" y="7195"/>
                </a:lnTo>
                <a:lnTo>
                  <a:pt x="27853" y="12843"/>
                </a:lnTo>
                <a:lnTo>
                  <a:pt x="25854" y="24742"/>
                </a:lnTo>
                <a:lnTo>
                  <a:pt x="22777" y="36896"/>
                </a:lnTo>
                <a:lnTo>
                  <a:pt x="18382" y="49926"/>
                </a:lnTo>
                <a:lnTo>
                  <a:pt x="13486" y="60694"/>
                </a:lnTo>
                <a:lnTo>
                  <a:pt x="7410" y="71963"/>
                </a:lnTo>
                <a:lnTo>
                  <a:pt x="0" y="84023"/>
                </a:lnTo>
                <a:lnTo>
                  <a:pt x="4648" y="88823"/>
                </a:lnTo>
                <a:lnTo>
                  <a:pt x="33814" y="60599"/>
                </a:lnTo>
                <a:lnTo>
                  <a:pt x="58873" y="16921"/>
                </a:lnTo>
                <a:lnTo>
                  <a:pt x="64185" y="4648"/>
                </a:lnTo>
                <a:lnTo>
                  <a:pt x="59842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364726" y="7276483"/>
            <a:ext cx="1336910" cy="223555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797449" y="7350268"/>
            <a:ext cx="189865" cy="147320"/>
          </a:xfrm>
          <a:custGeom>
            <a:avLst/>
            <a:gdLst/>
            <a:ahLst/>
            <a:cxnLst/>
            <a:rect l="l" t="t" r="r" b="b"/>
            <a:pathLst>
              <a:path w="189865" h="147320">
                <a:moveTo>
                  <a:pt x="79057" y="145746"/>
                </a:moveTo>
                <a:lnTo>
                  <a:pt x="40301" y="145746"/>
                </a:lnTo>
                <a:lnTo>
                  <a:pt x="52054" y="145912"/>
                </a:lnTo>
                <a:lnTo>
                  <a:pt x="64973" y="146270"/>
                </a:lnTo>
                <a:lnTo>
                  <a:pt x="79057" y="146824"/>
                </a:lnTo>
                <a:lnTo>
                  <a:pt x="79057" y="145746"/>
                </a:lnTo>
                <a:close/>
              </a:path>
              <a:path w="189865" h="147320">
                <a:moveTo>
                  <a:pt x="189293" y="145746"/>
                </a:moveTo>
                <a:lnTo>
                  <a:pt x="150534" y="145746"/>
                </a:lnTo>
                <a:lnTo>
                  <a:pt x="162285" y="145912"/>
                </a:lnTo>
                <a:lnTo>
                  <a:pt x="175206" y="146270"/>
                </a:lnTo>
                <a:lnTo>
                  <a:pt x="189293" y="146824"/>
                </a:lnTo>
                <a:lnTo>
                  <a:pt x="189293" y="145746"/>
                </a:lnTo>
                <a:close/>
              </a:path>
              <a:path w="189865" h="147320">
                <a:moveTo>
                  <a:pt x="79057" y="137820"/>
                </a:moveTo>
                <a:lnTo>
                  <a:pt x="0" y="137820"/>
                </a:lnTo>
                <a:lnTo>
                  <a:pt x="2230" y="146706"/>
                </a:lnTo>
                <a:lnTo>
                  <a:pt x="14631" y="146162"/>
                </a:lnTo>
                <a:lnTo>
                  <a:pt x="27062" y="145843"/>
                </a:lnTo>
                <a:lnTo>
                  <a:pt x="79057" y="145746"/>
                </a:lnTo>
                <a:lnTo>
                  <a:pt x="79057" y="137820"/>
                </a:lnTo>
                <a:close/>
              </a:path>
              <a:path w="189865" h="147320">
                <a:moveTo>
                  <a:pt x="189293" y="137820"/>
                </a:moveTo>
                <a:lnTo>
                  <a:pt x="110223" y="137820"/>
                </a:lnTo>
                <a:lnTo>
                  <a:pt x="112452" y="146706"/>
                </a:lnTo>
                <a:lnTo>
                  <a:pt x="124856" y="146162"/>
                </a:lnTo>
                <a:lnTo>
                  <a:pt x="137290" y="145843"/>
                </a:lnTo>
                <a:lnTo>
                  <a:pt x="189293" y="145746"/>
                </a:lnTo>
                <a:lnTo>
                  <a:pt x="189293" y="137820"/>
                </a:lnTo>
                <a:close/>
              </a:path>
              <a:path w="189865" h="147320">
                <a:moveTo>
                  <a:pt x="64744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33" y="16713"/>
                </a:lnTo>
                <a:lnTo>
                  <a:pt x="26421" y="60007"/>
                </a:lnTo>
                <a:lnTo>
                  <a:pt x="26479" y="86347"/>
                </a:lnTo>
                <a:lnTo>
                  <a:pt x="26327" y="103794"/>
                </a:lnTo>
                <a:lnTo>
                  <a:pt x="19113" y="137820"/>
                </a:lnTo>
                <a:lnTo>
                  <a:pt x="64541" y="137820"/>
                </a:lnTo>
                <a:lnTo>
                  <a:pt x="52717" y="72085"/>
                </a:lnTo>
                <a:lnTo>
                  <a:pt x="94881" y="71462"/>
                </a:lnTo>
                <a:lnTo>
                  <a:pt x="162980" y="71462"/>
                </a:lnTo>
                <a:lnTo>
                  <a:pt x="162945" y="61705"/>
                </a:lnTo>
                <a:lnTo>
                  <a:pt x="102982" y="61705"/>
                </a:lnTo>
                <a:lnTo>
                  <a:pt x="88515" y="61569"/>
                </a:lnTo>
                <a:lnTo>
                  <a:pt x="75315" y="61240"/>
                </a:lnTo>
                <a:lnTo>
                  <a:pt x="63382" y="60719"/>
                </a:lnTo>
                <a:lnTo>
                  <a:pt x="52717" y="60007"/>
                </a:lnTo>
                <a:lnTo>
                  <a:pt x="52821" y="45089"/>
                </a:lnTo>
                <a:lnTo>
                  <a:pt x="52933" y="23068"/>
                </a:lnTo>
                <a:lnTo>
                  <a:pt x="53124" y="17157"/>
                </a:lnTo>
                <a:lnTo>
                  <a:pt x="54152" y="13233"/>
                </a:lnTo>
                <a:lnTo>
                  <a:pt x="55867" y="11709"/>
                </a:lnTo>
                <a:lnTo>
                  <a:pt x="61645" y="9537"/>
                </a:lnTo>
                <a:lnTo>
                  <a:pt x="64744" y="8991"/>
                </a:lnTo>
                <a:close/>
              </a:path>
              <a:path w="189865" h="147320">
                <a:moveTo>
                  <a:pt x="162980" y="71462"/>
                </a:moveTo>
                <a:lnTo>
                  <a:pt x="94881" y="71462"/>
                </a:lnTo>
                <a:lnTo>
                  <a:pt x="136566" y="86347"/>
                </a:lnTo>
                <a:lnTo>
                  <a:pt x="136448" y="117795"/>
                </a:lnTo>
                <a:lnTo>
                  <a:pt x="136349" y="122339"/>
                </a:lnTo>
                <a:lnTo>
                  <a:pt x="135915" y="128676"/>
                </a:lnTo>
                <a:lnTo>
                  <a:pt x="133832" y="135991"/>
                </a:lnTo>
                <a:lnTo>
                  <a:pt x="129349" y="137820"/>
                </a:lnTo>
                <a:lnTo>
                  <a:pt x="173012" y="137820"/>
                </a:lnTo>
                <a:lnTo>
                  <a:pt x="163347" y="122339"/>
                </a:lnTo>
                <a:lnTo>
                  <a:pt x="162980" y="71462"/>
                </a:lnTo>
                <a:close/>
              </a:path>
              <a:path w="189865" h="147320">
                <a:moveTo>
                  <a:pt x="168973" y="8991"/>
                </a:moveTo>
                <a:lnTo>
                  <a:pt x="129971" y="8991"/>
                </a:lnTo>
                <a:lnTo>
                  <a:pt x="134619" y="11214"/>
                </a:lnTo>
                <a:lnTo>
                  <a:pt x="135630" y="18162"/>
                </a:lnTo>
                <a:lnTo>
                  <a:pt x="136121" y="27025"/>
                </a:lnTo>
                <a:lnTo>
                  <a:pt x="136463" y="40005"/>
                </a:lnTo>
                <a:lnTo>
                  <a:pt x="136728" y="60007"/>
                </a:lnTo>
                <a:lnTo>
                  <a:pt x="130799" y="60745"/>
                </a:lnTo>
                <a:lnTo>
                  <a:pt x="119013" y="61466"/>
                </a:lnTo>
                <a:lnTo>
                  <a:pt x="102982" y="61705"/>
                </a:lnTo>
                <a:lnTo>
                  <a:pt x="162945" y="61705"/>
                </a:lnTo>
                <a:lnTo>
                  <a:pt x="163382" y="22370"/>
                </a:lnTo>
                <a:lnTo>
                  <a:pt x="164096" y="11760"/>
                </a:lnTo>
                <a:lnTo>
                  <a:pt x="168973" y="8991"/>
                </a:lnTo>
                <a:close/>
              </a:path>
              <a:path w="189865" h="147320">
                <a:moveTo>
                  <a:pt x="0" y="0"/>
                </a:moveTo>
                <a:lnTo>
                  <a:pt x="0" y="8991"/>
                </a:lnTo>
                <a:lnTo>
                  <a:pt x="79057" y="8991"/>
                </a:lnTo>
                <a:lnTo>
                  <a:pt x="77393" y="995"/>
                </a:lnTo>
                <a:lnTo>
                  <a:pt x="26068" y="985"/>
                </a:lnTo>
                <a:lnTo>
                  <a:pt x="13790" y="630"/>
                </a:lnTo>
                <a:lnTo>
                  <a:pt x="0" y="0"/>
                </a:lnTo>
                <a:close/>
              </a:path>
              <a:path w="189865" h="147320">
                <a:moveTo>
                  <a:pt x="110223" y="0"/>
                </a:moveTo>
                <a:lnTo>
                  <a:pt x="110223" y="8991"/>
                </a:lnTo>
                <a:lnTo>
                  <a:pt x="189293" y="8991"/>
                </a:lnTo>
                <a:lnTo>
                  <a:pt x="187617" y="994"/>
                </a:lnTo>
                <a:lnTo>
                  <a:pt x="136296" y="985"/>
                </a:lnTo>
                <a:lnTo>
                  <a:pt x="124010" y="630"/>
                </a:lnTo>
                <a:lnTo>
                  <a:pt x="110223" y="0"/>
                </a:lnTo>
                <a:close/>
              </a:path>
              <a:path w="189865" h="147320">
                <a:moveTo>
                  <a:pt x="77201" y="76"/>
                </a:moveTo>
                <a:lnTo>
                  <a:pt x="65066" y="517"/>
                </a:lnTo>
                <a:lnTo>
                  <a:pt x="53105" y="823"/>
                </a:lnTo>
                <a:lnTo>
                  <a:pt x="40491" y="985"/>
                </a:lnTo>
                <a:lnTo>
                  <a:pt x="26393" y="995"/>
                </a:lnTo>
                <a:lnTo>
                  <a:pt x="77393" y="995"/>
                </a:lnTo>
                <a:lnTo>
                  <a:pt x="77201" y="76"/>
                </a:lnTo>
                <a:close/>
              </a:path>
              <a:path w="189865" h="147320">
                <a:moveTo>
                  <a:pt x="187424" y="76"/>
                </a:moveTo>
                <a:lnTo>
                  <a:pt x="175304" y="517"/>
                </a:lnTo>
                <a:lnTo>
                  <a:pt x="163341" y="823"/>
                </a:lnTo>
                <a:lnTo>
                  <a:pt x="150644" y="985"/>
                </a:lnTo>
                <a:lnTo>
                  <a:pt x="136615" y="994"/>
                </a:lnTo>
                <a:lnTo>
                  <a:pt x="187617" y="994"/>
                </a:lnTo>
                <a:lnTo>
                  <a:pt x="187424" y="7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9003170" y="7347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9170596" y="7350268"/>
            <a:ext cx="268605" cy="147320"/>
          </a:xfrm>
          <a:custGeom>
            <a:avLst/>
            <a:gdLst/>
            <a:ahLst/>
            <a:cxnLst/>
            <a:rect l="l" t="t" r="r" b="b"/>
            <a:pathLst>
              <a:path w="268604" h="147320">
                <a:moveTo>
                  <a:pt x="268211" y="145732"/>
                </a:moveTo>
                <a:lnTo>
                  <a:pt x="36106" y="145732"/>
                </a:lnTo>
                <a:lnTo>
                  <a:pt x="229488" y="145746"/>
                </a:lnTo>
                <a:lnTo>
                  <a:pt x="241286" y="145912"/>
                </a:lnTo>
                <a:lnTo>
                  <a:pt x="254194" y="146270"/>
                </a:lnTo>
                <a:lnTo>
                  <a:pt x="268211" y="146824"/>
                </a:lnTo>
                <a:lnTo>
                  <a:pt x="268211" y="145732"/>
                </a:lnTo>
                <a:close/>
              </a:path>
              <a:path w="268604" h="147320">
                <a:moveTo>
                  <a:pt x="268211" y="137820"/>
                </a:moveTo>
                <a:lnTo>
                  <a:pt x="0" y="137820"/>
                </a:lnTo>
                <a:lnTo>
                  <a:pt x="11657" y="146268"/>
                </a:lnTo>
                <a:lnTo>
                  <a:pt x="24435" y="145865"/>
                </a:lnTo>
                <a:lnTo>
                  <a:pt x="36106" y="145732"/>
                </a:lnTo>
                <a:lnTo>
                  <a:pt x="268211" y="145732"/>
                </a:lnTo>
                <a:lnTo>
                  <a:pt x="268211" y="137820"/>
                </a:lnTo>
                <a:close/>
              </a:path>
              <a:path w="268604" h="147320">
                <a:moveTo>
                  <a:pt x="62992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46" y="16712"/>
                </a:lnTo>
                <a:lnTo>
                  <a:pt x="26391" y="56173"/>
                </a:lnTo>
                <a:lnTo>
                  <a:pt x="26489" y="85232"/>
                </a:lnTo>
                <a:lnTo>
                  <a:pt x="26330" y="103794"/>
                </a:lnTo>
                <a:lnTo>
                  <a:pt x="19126" y="137820"/>
                </a:lnTo>
                <a:lnTo>
                  <a:pt x="253530" y="137820"/>
                </a:lnTo>
                <a:lnTo>
                  <a:pt x="250291" y="137261"/>
                </a:lnTo>
                <a:lnTo>
                  <a:pt x="248377" y="136436"/>
                </a:lnTo>
                <a:lnTo>
                  <a:pt x="77681" y="136425"/>
                </a:lnTo>
                <a:lnTo>
                  <a:pt x="63250" y="136064"/>
                </a:lnTo>
                <a:lnTo>
                  <a:pt x="53174" y="135191"/>
                </a:lnTo>
                <a:lnTo>
                  <a:pt x="52843" y="85232"/>
                </a:lnTo>
                <a:lnTo>
                  <a:pt x="52968" y="39289"/>
                </a:lnTo>
                <a:lnTo>
                  <a:pt x="59436" y="9690"/>
                </a:lnTo>
                <a:lnTo>
                  <a:pt x="62992" y="8991"/>
                </a:lnTo>
                <a:close/>
              </a:path>
              <a:path w="268604" h="147320">
                <a:moveTo>
                  <a:pt x="153631" y="8991"/>
                </a:moveTo>
                <a:lnTo>
                  <a:pt x="114160" y="8991"/>
                </a:lnTo>
                <a:lnTo>
                  <a:pt x="118732" y="10566"/>
                </a:lnTo>
                <a:lnTo>
                  <a:pt x="119930" y="15808"/>
                </a:lnTo>
                <a:lnTo>
                  <a:pt x="120929" y="72174"/>
                </a:lnTo>
                <a:lnTo>
                  <a:pt x="118912" y="135405"/>
                </a:lnTo>
                <a:lnTo>
                  <a:pt x="108172" y="136177"/>
                </a:lnTo>
                <a:lnTo>
                  <a:pt x="92570" y="136436"/>
                </a:lnTo>
                <a:lnTo>
                  <a:pt x="187439" y="136436"/>
                </a:lnTo>
                <a:lnTo>
                  <a:pt x="172391" y="136425"/>
                </a:lnTo>
                <a:lnTo>
                  <a:pt x="158204" y="136064"/>
                </a:lnTo>
                <a:lnTo>
                  <a:pt x="147751" y="135191"/>
                </a:lnTo>
                <a:lnTo>
                  <a:pt x="147223" y="72174"/>
                </a:lnTo>
                <a:lnTo>
                  <a:pt x="147298" y="39289"/>
                </a:lnTo>
                <a:lnTo>
                  <a:pt x="147406" y="31718"/>
                </a:lnTo>
                <a:lnTo>
                  <a:pt x="147736" y="20321"/>
                </a:lnTo>
                <a:lnTo>
                  <a:pt x="148145" y="15278"/>
                </a:lnTo>
                <a:lnTo>
                  <a:pt x="148805" y="11099"/>
                </a:lnTo>
                <a:lnTo>
                  <a:pt x="153631" y="8991"/>
                </a:lnTo>
                <a:close/>
              </a:path>
              <a:path w="268604" h="147320">
                <a:moveTo>
                  <a:pt x="247954" y="8991"/>
                </a:moveTo>
                <a:lnTo>
                  <a:pt x="209029" y="8991"/>
                </a:lnTo>
                <a:lnTo>
                  <a:pt x="213639" y="11214"/>
                </a:lnTo>
                <a:lnTo>
                  <a:pt x="214533" y="19019"/>
                </a:lnTo>
                <a:lnTo>
                  <a:pt x="214817" y="27075"/>
                </a:lnTo>
                <a:lnTo>
                  <a:pt x="215022" y="39289"/>
                </a:lnTo>
                <a:lnTo>
                  <a:pt x="215188" y="76187"/>
                </a:lnTo>
                <a:lnTo>
                  <a:pt x="213457" y="135346"/>
                </a:lnTo>
                <a:lnTo>
                  <a:pt x="202781" y="136162"/>
                </a:lnTo>
                <a:lnTo>
                  <a:pt x="187439" y="136436"/>
                </a:lnTo>
                <a:lnTo>
                  <a:pt x="248377" y="136436"/>
                </a:lnTo>
                <a:lnTo>
                  <a:pt x="241920" y="72174"/>
                </a:lnTo>
                <a:lnTo>
                  <a:pt x="242045" y="34741"/>
                </a:lnTo>
                <a:lnTo>
                  <a:pt x="242215" y="25666"/>
                </a:lnTo>
                <a:lnTo>
                  <a:pt x="242300" y="22370"/>
                </a:lnTo>
                <a:lnTo>
                  <a:pt x="242544" y="17284"/>
                </a:lnTo>
                <a:lnTo>
                  <a:pt x="243014" y="11760"/>
                </a:lnTo>
                <a:lnTo>
                  <a:pt x="247954" y="8991"/>
                </a:lnTo>
                <a:close/>
              </a:path>
              <a:path w="268604" h="147320">
                <a:moveTo>
                  <a:pt x="0" y="0"/>
                </a:moveTo>
                <a:lnTo>
                  <a:pt x="0" y="8991"/>
                </a:lnTo>
                <a:lnTo>
                  <a:pt x="79070" y="8991"/>
                </a:lnTo>
                <a:lnTo>
                  <a:pt x="77396" y="994"/>
                </a:lnTo>
                <a:lnTo>
                  <a:pt x="26075" y="985"/>
                </a:lnTo>
                <a:lnTo>
                  <a:pt x="13793" y="630"/>
                </a:lnTo>
                <a:lnTo>
                  <a:pt x="0" y="0"/>
                </a:lnTo>
                <a:close/>
              </a:path>
              <a:path w="268604" h="147320">
                <a:moveTo>
                  <a:pt x="94881" y="0"/>
                </a:moveTo>
                <a:lnTo>
                  <a:pt x="94881" y="8991"/>
                </a:lnTo>
                <a:lnTo>
                  <a:pt x="173799" y="8991"/>
                </a:lnTo>
                <a:lnTo>
                  <a:pt x="172184" y="995"/>
                </a:lnTo>
                <a:lnTo>
                  <a:pt x="120849" y="985"/>
                </a:lnTo>
                <a:lnTo>
                  <a:pt x="108574" y="630"/>
                </a:lnTo>
                <a:lnTo>
                  <a:pt x="94881" y="0"/>
                </a:lnTo>
                <a:close/>
              </a:path>
              <a:path w="268604" h="147320">
                <a:moveTo>
                  <a:pt x="189141" y="0"/>
                </a:moveTo>
                <a:lnTo>
                  <a:pt x="189141" y="8991"/>
                </a:lnTo>
                <a:lnTo>
                  <a:pt x="268211" y="8991"/>
                </a:lnTo>
                <a:lnTo>
                  <a:pt x="266535" y="994"/>
                </a:lnTo>
                <a:lnTo>
                  <a:pt x="215214" y="985"/>
                </a:lnTo>
                <a:lnTo>
                  <a:pt x="202928" y="630"/>
                </a:lnTo>
                <a:lnTo>
                  <a:pt x="189141" y="0"/>
                </a:lnTo>
                <a:close/>
              </a:path>
              <a:path w="268604" h="147320">
                <a:moveTo>
                  <a:pt x="171998" y="73"/>
                </a:moveTo>
                <a:lnTo>
                  <a:pt x="159753" y="517"/>
                </a:lnTo>
                <a:lnTo>
                  <a:pt x="147798" y="823"/>
                </a:lnTo>
                <a:lnTo>
                  <a:pt x="135246" y="985"/>
                </a:lnTo>
                <a:lnTo>
                  <a:pt x="121202" y="995"/>
                </a:lnTo>
                <a:lnTo>
                  <a:pt x="172184" y="995"/>
                </a:lnTo>
                <a:lnTo>
                  <a:pt x="171998" y="73"/>
                </a:lnTo>
                <a:close/>
              </a:path>
              <a:path w="268604" h="147320">
                <a:moveTo>
                  <a:pt x="77203" y="76"/>
                </a:moveTo>
                <a:lnTo>
                  <a:pt x="65080" y="517"/>
                </a:lnTo>
                <a:lnTo>
                  <a:pt x="53117" y="823"/>
                </a:lnTo>
                <a:lnTo>
                  <a:pt x="40490" y="985"/>
                </a:lnTo>
                <a:lnTo>
                  <a:pt x="26394" y="994"/>
                </a:lnTo>
                <a:lnTo>
                  <a:pt x="77396" y="994"/>
                </a:lnTo>
                <a:lnTo>
                  <a:pt x="77203" y="76"/>
                </a:lnTo>
                <a:close/>
              </a:path>
              <a:path w="268604" h="147320">
                <a:moveTo>
                  <a:pt x="266342" y="76"/>
                </a:moveTo>
                <a:lnTo>
                  <a:pt x="254221" y="517"/>
                </a:lnTo>
                <a:lnTo>
                  <a:pt x="242258" y="823"/>
                </a:lnTo>
                <a:lnTo>
                  <a:pt x="229635" y="985"/>
                </a:lnTo>
                <a:lnTo>
                  <a:pt x="215533" y="994"/>
                </a:lnTo>
                <a:lnTo>
                  <a:pt x="266535" y="994"/>
                </a:lnTo>
                <a:lnTo>
                  <a:pt x="266342" y="76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9453229" y="7347381"/>
            <a:ext cx="133985" cy="153035"/>
          </a:xfrm>
          <a:custGeom>
            <a:avLst/>
            <a:gdLst/>
            <a:ahLst/>
            <a:cxnLst/>
            <a:rect l="l" t="t" r="r" b="b"/>
            <a:pathLst>
              <a:path w="133984" h="153034">
                <a:moveTo>
                  <a:pt x="69616" y="0"/>
                </a:moveTo>
                <a:lnTo>
                  <a:pt x="32581" y="13192"/>
                </a:lnTo>
                <a:lnTo>
                  <a:pt x="6907" y="41736"/>
                </a:lnTo>
                <a:lnTo>
                  <a:pt x="0" y="80232"/>
                </a:lnTo>
                <a:lnTo>
                  <a:pt x="955" y="92996"/>
                </a:lnTo>
                <a:lnTo>
                  <a:pt x="25445" y="138462"/>
                </a:lnTo>
                <a:lnTo>
                  <a:pt x="75705" y="152657"/>
                </a:lnTo>
                <a:lnTo>
                  <a:pt x="87710" y="151283"/>
                </a:lnTo>
                <a:lnTo>
                  <a:pt x="101301" y="148166"/>
                </a:lnTo>
                <a:lnTo>
                  <a:pt x="113118" y="143772"/>
                </a:lnTo>
                <a:lnTo>
                  <a:pt x="124629" y="137922"/>
                </a:lnTo>
                <a:lnTo>
                  <a:pt x="125338" y="136063"/>
                </a:lnTo>
                <a:lnTo>
                  <a:pt x="89745" y="136063"/>
                </a:lnTo>
                <a:lnTo>
                  <a:pt x="72743" y="135750"/>
                </a:lnTo>
                <a:lnTo>
                  <a:pt x="39363" y="113311"/>
                </a:lnTo>
                <a:lnTo>
                  <a:pt x="29608" y="74676"/>
                </a:lnTo>
                <a:lnTo>
                  <a:pt x="78020" y="74638"/>
                </a:lnTo>
                <a:lnTo>
                  <a:pt x="92063" y="74424"/>
                </a:lnTo>
                <a:lnTo>
                  <a:pt x="133786" y="70180"/>
                </a:lnTo>
                <a:lnTo>
                  <a:pt x="133671" y="64135"/>
                </a:lnTo>
                <a:lnTo>
                  <a:pt x="90682" y="64135"/>
                </a:lnTo>
                <a:lnTo>
                  <a:pt x="67002" y="64047"/>
                </a:lnTo>
                <a:lnTo>
                  <a:pt x="54071" y="63836"/>
                </a:lnTo>
                <a:lnTo>
                  <a:pt x="41709" y="63501"/>
                </a:lnTo>
                <a:lnTo>
                  <a:pt x="29913" y="63042"/>
                </a:lnTo>
                <a:lnTo>
                  <a:pt x="30335" y="54356"/>
                </a:lnTo>
                <a:lnTo>
                  <a:pt x="55114" y="13007"/>
                </a:lnTo>
                <a:lnTo>
                  <a:pt x="68356" y="10807"/>
                </a:lnTo>
                <a:lnTo>
                  <a:pt x="111652" y="10807"/>
                </a:lnTo>
                <a:lnTo>
                  <a:pt x="109065" y="8754"/>
                </a:lnTo>
                <a:lnTo>
                  <a:pt x="98398" y="3800"/>
                </a:lnTo>
                <a:lnTo>
                  <a:pt x="85400" y="876"/>
                </a:lnTo>
                <a:lnTo>
                  <a:pt x="69616" y="0"/>
                </a:lnTo>
                <a:close/>
              </a:path>
              <a:path w="133984" h="153034">
                <a:moveTo>
                  <a:pt x="124253" y="124342"/>
                </a:moveTo>
                <a:lnTo>
                  <a:pt x="114093" y="129752"/>
                </a:lnTo>
                <a:lnTo>
                  <a:pt x="100503" y="134749"/>
                </a:lnTo>
                <a:lnTo>
                  <a:pt x="89745" y="136063"/>
                </a:lnTo>
                <a:lnTo>
                  <a:pt x="125338" y="136063"/>
                </a:lnTo>
                <a:lnTo>
                  <a:pt x="129595" y="124904"/>
                </a:lnTo>
                <a:lnTo>
                  <a:pt x="124253" y="124342"/>
                </a:lnTo>
                <a:close/>
              </a:path>
              <a:path w="133984" h="153034">
                <a:moveTo>
                  <a:pt x="111652" y="10807"/>
                </a:moveTo>
                <a:lnTo>
                  <a:pt x="75798" y="10807"/>
                </a:lnTo>
                <a:lnTo>
                  <a:pt x="82364" y="12484"/>
                </a:lnTo>
                <a:lnTo>
                  <a:pt x="93730" y="19202"/>
                </a:lnTo>
                <a:lnTo>
                  <a:pt x="105402" y="63042"/>
                </a:lnTo>
                <a:lnTo>
                  <a:pt x="98175" y="63766"/>
                </a:lnTo>
                <a:lnTo>
                  <a:pt x="90682" y="64135"/>
                </a:lnTo>
                <a:lnTo>
                  <a:pt x="133671" y="64135"/>
                </a:lnTo>
                <a:lnTo>
                  <a:pt x="133392" y="49501"/>
                </a:lnTo>
                <a:lnTo>
                  <a:pt x="130492" y="36495"/>
                </a:lnTo>
                <a:lnTo>
                  <a:pt x="125319" y="25245"/>
                </a:lnTo>
                <a:lnTo>
                  <a:pt x="117851" y="15725"/>
                </a:lnTo>
                <a:lnTo>
                  <a:pt x="111652" y="10807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9601889" y="7299014"/>
            <a:ext cx="189865" cy="203200"/>
          </a:xfrm>
          <a:custGeom>
            <a:avLst/>
            <a:gdLst/>
            <a:ahLst/>
            <a:cxnLst/>
            <a:rect l="l" t="t" r="r" b="b"/>
            <a:pathLst>
              <a:path w="189865" h="203200">
                <a:moveTo>
                  <a:pt x="81091" y="0"/>
                </a:moveTo>
                <a:lnTo>
                  <a:pt x="71930" y="6662"/>
                </a:lnTo>
                <a:lnTo>
                  <a:pt x="59829" y="14206"/>
                </a:lnTo>
                <a:lnTo>
                  <a:pt x="61074" y="18702"/>
                </a:lnTo>
                <a:lnTo>
                  <a:pt x="108242" y="25496"/>
                </a:lnTo>
                <a:lnTo>
                  <a:pt x="118592" y="25839"/>
                </a:lnTo>
                <a:lnTo>
                  <a:pt x="133007" y="25522"/>
                </a:lnTo>
                <a:lnTo>
                  <a:pt x="143090" y="20721"/>
                </a:lnTo>
                <a:lnTo>
                  <a:pt x="128727" y="14498"/>
                </a:lnTo>
                <a:lnTo>
                  <a:pt x="115669" y="12172"/>
                </a:lnTo>
                <a:lnTo>
                  <a:pt x="103390" y="8969"/>
                </a:lnTo>
                <a:lnTo>
                  <a:pt x="91872" y="4906"/>
                </a:lnTo>
                <a:lnTo>
                  <a:pt x="81091" y="0"/>
                </a:lnTo>
                <a:close/>
              </a:path>
              <a:path w="189865" h="203200">
                <a:moveTo>
                  <a:pt x="64795" y="60243"/>
                </a:moveTo>
                <a:lnTo>
                  <a:pt x="19430" y="60243"/>
                </a:lnTo>
                <a:lnTo>
                  <a:pt x="24053" y="62326"/>
                </a:lnTo>
                <a:lnTo>
                  <a:pt x="25393" y="69096"/>
                </a:lnTo>
                <a:lnTo>
                  <a:pt x="26349" y="155493"/>
                </a:lnTo>
                <a:lnTo>
                  <a:pt x="26188" y="164726"/>
                </a:lnTo>
                <a:lnTo>
                  <a:pt x="25858" y="177134"/>
                </a:lnTo>
                <a:lnTo>
                  <a:pt x="25364" y="190815"/>
                </a:lnTo>
                <a:lnTo>
                  <a:pt x="24815" y="203182"/>
                </a:lnTo>
                <a:lnTo>
                  <a:pt x="37160" y="200921"/>
                </a:lnTo>
                <a:lnTo>
                  <a:pt x="66613" y="175610"/>
                </a:lnTo>
                <a:lnTo>
                  <a:pt x="51638" y="175610"/>
                </a:lnTo>
                <a:lnTo>
                  <a:pt x="52291" y="170981"/>
                </a:lnTo>
                <a:lnTo>
                  <a:pt x="52404" y="169687"/>
                </a:lnTo>
                <a:lnTo>
                  <a:pt x="52717" y="164726"/>
                </a:lnTo>
                <a:lnTo>
                  <a:pt x="52845" y="73096"/>
                </a:lnTo>
                <a:lnTo>
                  <a:pt x="52973" y="69096"/>
                </a:lnTo>
                <a:lnTo>
                  <a:pt x="53044" y="68537"/>
                </a:lnTo>
                <a:lnTo>
                  <a:pt x="54127" y="64434"/>
                </a:lnTo>
                <a:lnTo>
                  <a:pt x="55892" y="62834"/>
                </a:lnTo>
                <a:lnTo>
                  <a:pt x="61785" y="60777"/>
                </a:lnTo>
                <a:lnTo>
                  <a:pt x="64795" y="60243"/>
                </a:lnTo>
                <a:close/>
              </a:path>
              <a:path w="189865" h="203200">
                <a:moveTo>
                  <a:pt x="189293" y="196998"/>
                </a:moveTo>
                <a:lnTo>
                  <a:pt x="150534" y="196998"/>
                </a:lnTo>
                <a:lnTo>
                  <a:pt x="162285" y="197164"/>
                </a:lnTo>
                <a:lnTo>
                  <a:pt x="175206" y="197522"/>
                </a:lnTo>
                <a:lnTo>
                  <a:pt x="189293" y="198077"/>
                </a:lnTo>
                <a:lnTo>
                  <a:pt x="189293" y="196998"/>
                </a:lnTo>
                <a:close/>
              </a:path>
              <a:path w="189865" h="203200">
                <a:moveTo>
                  <a:pt x="189293" y="189072"/>
                </a:moveTo>
                <a:lnTo>
                  <a:pt x="110223" y="189072"/>
                </a:lnTo>
                <a:lnTo>
                  <a:pt x="112454" y="197958"/>
                </a:lnTo>
                <a:lnTo>
                  <a:pt x="124861" y="197415"/>
                </a:lnTo>
                <a:lnTo>
                  <a:pt x="137293" y="197095"/>
                </a:lnTo>
                <a:lnTo>
                  <a:pt x="189293" y="196998"/>
                </a:lnTo>
                <a:lnTo>
                  <a:pt x="189293" y="189072"/>
                </a:lnTo>
                <a:close/>
              </a:path>
              <a:path w="189865" h="203200">
                <a:moveTo>
                  <a:pt x="163713" y="67521"/>
                </a:moveTo>
                <a:lnTo>
                  <a:pt x="138912" y="67521"/>
                </a:lnTo>
                <a:lnTo>
                  <a:pt x="137350" y="73096"/>
                </a:lnTo>
                <a:lnTo>
                  <a:pt x="136575" y="81097"/>
                </a:lnTo>
                <a:lnTo>
                  <a:pt x="136488" y="162370"/>
                </a:lnTo>
                <a:lnTo>
                  <a:pt x="136001" y="175610"/>
                </a:lnTo>
                <a:lnTo>
                  <a:pt x="135915" y="177134"/>
                </a:lnTo>
                <a:lnTo>
                  <a:pt x="134099" y="185199"/>
                </a:lnTo>
                <a:lnTo>
                  <a:pt x="132448" y="187790"/>
                </a:lnTo>
                <a:lnTo>
                  <a:pt x="128206" y="189072"/>
                </a:lnTo>
                <a:lnTo>
                  <a:pt x="173012" y="189072"/>
                </a:lnTo>
                <a:lnTo>
                  <a:pt x="162958" y="117860"/>
                </a:lnTo>
                <a:lnTo>
                  <a:pt x="163081" y="90749"/>
                </a:lnTo>
                <a:lnTo>
                  <a:pt x="163145" y="84165"/>
                </a:lnTo>
                <a:lnTo>
                  <a:pt x="163350" y="74320"/>
                </a:lnTo>
                <a:lnTo>
                  <a:pt x="163600" y="69096"/>
                </a:lnTo>
                <a:lnTo>
                  <a:pt x="163713" y="67521"/>
                </a:lnTo>
                <a:close/>
              </a:path>
              <a:path w="189865" h="203200">
                <a:moveTo>
                  <a:pt x="189293" y="51252"/>
                </a:moveTo>
                <a:lnTo>
                  <a:pt x="161903" y="52211"/>
                </a:lnTo>
                <a:lnTo>
                  <a:pt x="153508" y="52365"/>
                </a:lnTo>
                <a:lnTo>
                  <a:pt x="143736" y="54198"/>
                </a:lnTo>
                <a:lnTo>
                  <a:pt x="127937" y="62469"/>
                </a:lnTo>
                <a:lnTo>
                  <a:pt x="111984" y="87599"/>
                </a:lnTo>
                <a:lnTo>
                  <a:pt x="106639" y="95932"/>
                </a:lnTo>
                <a:lnTo>
                  <a:pt x="70853" y="149780"/>
                </a:lnTo>
                <a:lnTo>
                  <a:pt x="51638" y="175610"/>
                </a:lnTo>
                <a:lnTo>
                  <a:pt x="66613" y="175610"/>
                </a:lnTo>
                <a:lnTo>
                  <a:pt x="70768" y="169687"/>
                </a:lnTo>
                <a:lnTo>
                  <a:pt x="80225" y="155493"/>
                </a:lnTo>
                <a:lnTo>
                  <a:pt x="114833" y="102522"/>
                </a:lnTo>
                <a:lnTo>
                  <a:pt x="118465" y="97048"/>
                </a:lnTo>
                <a:lnTo>
                  <a:pt x="122808" y="90749"/>
                </a:lnTo>
                <a:lnTo>
                  <a:pt x="131508" y="78570"/>
                </a:lnTo>
                <a:lnTo>
                  <a:pt x="135245" y="73096"/>
                </a:lnTo>
                <a:lnTo>
                  <a:pt x="138912" y="67521"/>
                </a:lnTo>
                <a:lnTo>
                  <a:pt x="163713" y="67521"/>
                </a:lnTo>
                <a:lnTo>
                  <a:pt x="164096" y="63012"/>
                </a:lnTo>
                <a:lnTo>
                  <a:pt x="168973" y="60243"/>
                </a:lnTo>
                <a:lnTo>
                  <a:pt x="189293" y="60243"/>
                </a:lnTo>
                <a:lnTo>
                  <a:pt x="189293" y="51252"/>
                </a:lnTo>
                <a:close/>
              </a:path>
              <a:path w="189865" h="203200">
                <a:moveTo>
                  <a:pt x="0" y="51252"/>
                </a:moveTo>
                <a:lnTo>
                  <a:pt x="0" y="60243"/>
                </a:lnTo>
                <a:lnTo>
                  <a:pt x="78905" y="60243"/>
                </a:lnTo>
                <a:lnTo>
                  <a:pt x="77369" y="52248"/>
                </a:lnTo>
                <a:lnTo>
                  <a:pt x="26387" y="52248"/>
                </a:lnTo>
                <a:lnTo>
                  <a:pt x="13789" y="51884"/>
                </a:lnTo>
                <a:lnTo>
                  <a:pt x="0" y="51252"/>
                </a:lnTo>
                <a:close/>
              </a:path>
              <a:path w="189865" h="203200">
                <a:moveTo>
                  <a:pt x="77191" y="51322"/>
                </a:moveTo>
                <a:lnTo>
                  <a:pt x="65047" y="51766"/>
                </a:lnTo>
                <a:lnTo>
                  <a:pt x="53078" y="52074"/>
                </a:lnTo>
                <a:lnTo>
                  <a:pt x="40464" y="52238"/>
                </a:lnTo>
                <a:lnTo>
                  <a:pt x="26387" y="52248"/>
                </a:lnTo>
                <a:lnTo>
                  <a:pt x="77369" y="52248"/>
                </a:lnTo>
                <a:lnTo>
                  <a:pt x="77191" y="51322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9872571" y="7347169"/>
            <a:ext cx="1035118" cy="194245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786466" y="8038483"/>
            <a:ext cx="183515" cy="220979"/>
          </a:xfrm>
          <a:custGeom>
            <a:avLst/>
            <a:gdLst/>
            <a:ahLst/>
            <a:cxnLst/>
            <a:rect l="l" t="t" r="r" b="b"/>
            <a:pathLst>
              <a:path w="183515" h="220979">
                <a:moveTo>
                  <a:pt x="137747" y="219554"/>
                </a:moveTo>
                <a:lnTo>
                  <a:pt x="98412" y="219554"/>
                </a:lnTo>
                <a:lnTo>
                  <a:pt x="110272" y="219741"/>
                </a:lnTo>
                <a:lnTo>
                  <a:pt x="137747" y="220611"/>
                </a:lnTo>
                <a:lnTo>
                  <a:pt x="137747" y="219554"/>
                </a:lnTo>
                <a:close/>
              </a:path>
              <a:path w="183515" h="220979">
                <a:moveTo>
                  <a:pt x="137747" y="210832"/>
                </a:moveTo>
                <a:lnTo>
                  <a:pt x="45025" y="210832"/>
                </a:lnTo>
                <a:lnTo>
                  <a:pt x="47633" y="220506"/>
                </a:lnTo>
                <a:lnTo>
                  <a:pt x="60015" y="220072"/>
                </a:lnTo>
                <a:lnTo>
                  <a:pt x="72220" y="219768"/>
                </a:lnTo>
                <a:lnTo>
                  <a:pt x="84826" y="219595"/>
                </a:lnTo>
                <a:lnTo>
                  <a:pt x="137747" y="219554"/>
                </a:lnTo>
                <a:lnTo>
                  <a:pt x="137747" y="210832"/>
                </a:lnTo>
                <a:close/>
              </a:path>
              <a:path w="183515" h="220979">
                <a:moveTo>
                  <a:pt x="107661" y="14109"/>
                </a:moveTo>
                <a:lnTo>
                  <a:pt x="59960" y="14109"/>
                </a:lnTo>
                <a:lnTo>
                  <a:pt x="76136" y="23345"/>
                </a:lnTo>
                <a:lnTo>
                  <a:pt x="76513" y="35672"/>
                </a:lnTo>
                <a:lnTo>
                  <a:pt x="76738" y="48610"/>
                </a:lnTo>
                <a:lnTo>
                  <a:pt x="76758" y="161021"/>
                </a:lnTo>
                <a:lnTo>
                  <a:pt x="76487" y="174731"/>
                </a:lnTo>
                <a:lnTo>
                  <a:pt x="64875" y="210832"/>
                </a:lnTo>
                <a:lnTo>
                  <a:pt x="115979" y="210832"/>
                </a:lnTo>
                <a:lnTo>
                  <a:pt x="106096" y="172051"/>
                </a:lnTo>
                <a:lnTo>
                  <a:pt x="106023" y="161021"/>
                </a:lnTo>
                <a:lnTo>
                  <a:pt x="106120" y="48610"/>
                </a:lnTo>
                <a:lnTo>
                  <a:pt x="106378" y="38362"/>
                </a:lnTo>
                <a:lnTo>
                  <a:pt x="106928" y="25808"/>
                </a:lnTo>
                <a:lnTo>
                  <a:pt x="107661" y="14109"/>
                </a:lnTo>
                <a:close/>
              </a:path>
              <a:path w="183515" h="220979">
                <a:moveTo>
                  <a:pt x="183480" y="0"/>
                </a:moveTo>
                <a:lnTo>
                  <a:pt x="87750" y="1128"/>
                </a:lnTo>
                <a:lnTo>
                  <a:pt x="38320" y="3883"/>
                </a:lnTo>
                <a:lnTo>
                  <a:pt x="0" y="8351"/>
                </a:lnTo>
                <a:lnTo>
                  <a:pt x="865" y="21704"/>
                </a:lnTo>
                <a:lnTo>
                  <a:pt x="982" y="25808"/>
                </a:lnTo>
                <a:lnTo>
                  <a:pt x="1047" y="38875"/>
                </a:lnTo>
                <a:lnTo>
                  <a:pt x="854" y="50533"/>
                </a:lnTo>
                <a:lnTo>
                  <a:pt x="10620" y="50533"/>
                </a:lnTo>
                <a:lnTo>
                  <a:pt x="26358" y="14758"/>
                </a:lnTo>
                <a:lnTo>
                  <a:pt x="59960" y="14109"/>
                </a:lnTo>
                <a:lnTo>
                  <a:pt x="182071" y="14109"/>
                </a:lnTo>
                <a:lnTo>
                  <a:pt x="182157" y="13020"/>
                </a:lnTo>
                <a:lnTo>
                  <a:pt x="183480" y="0"/>
                </a:lnTo>
                <a:close/>
              </a:path>
              <a:path w="183515" h="220979">
                <a:moveTo>
                  <a:pt x="182071" y="14109"/>
                </a:moveTo>
                <a:lnTo>
                  <a:pt x="107661" y="14109"/>
                </a:lnTo>
                <a:lnTo>
                  <a:pt x="120510" y="14110"/>
                </a:lnTo>
                <a:lnTo>
                  <a:pt x="134175" y="14255"/>
                </a:lnTo>
                <a:lnTo>
                  <a:pt x="168761" y="30238"/>
                </a:lnTo>
                <a:lnTo>
                  <a:pt x="170297" y="50533"/>
                </a:lnTo>
                <a:lnTo>
                  <a:pt x="180450" y="38362"/>
                </a:lnTo>
                <a:lnTo>
                  <a:pt x="181148" y="25808"/>
                </a:lnTo>
                <a:lnTo>
                  <a:pt x="182071" y="1410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986213" y="8109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151968" y="8111917"/>
            <a:ext cx="144780" cy="147320"/>
          </a:xfrm>
          <a:custGeom>
            <a:avLst/>
            <a:gdLst/>
            <a:ahLst/>
            <a:cxnLst/>
            <a:rect l="l" t="t" r="r" b="b"/>
            <a:pathLst>
              <a:path w="144779" h="147320">
                <a:moveTo>
                  <a:pt x="111891" y="146093"/>
                </a:moveTo>
                <a:lnTo>
                  <a:pt x="73150" y="146093"/>
                </a:lnTo>
                <a:lnTo>
                  <a:pt x="84903" y="146262"/>
                </a:lnTo>
                <a:lnTo>
                  <a:pt x="97818" y="146622"/>
                </a:lnTo>
                <a:lnTo>
                  <a:pt x="111891" y="147172"/>
                </a:lnTo>
                <a:lnTo>
                  <a:pt x="111891" y="146093"/>
                </a:lnTo>
                <a:close/>
              </a:path>
              <a:path w="144779" h="147320">
                <a:moveTo>
                  <a:pt x="111891" y="138168"/>
                </a:moveTo>
                <a:lnTo>
                  <a:pt x="32999" y="138168"/>
                </a:lnTo>
                <a:lnTo>
                  <a:pt x="35071" y="147063"/>
                </a:lnTo>
                <a:lnTo>
                  <a:pt x="47490" y="146519"/>
                </a:lnTo>
                <a:lnTo>
                  <a:pt x="59923" y="146194"/>
                </a:lnTo>
                <a:lnTo>
                  <a:pt x="111891" y="146093"/>
                </a:lnTo>
                <a:lnTo>
                  <a:pt x="111891" y="138168"/>
                </a:lnTo>
                <a:close/>
              </a:path>
              <a:path w="144779" h="147320">
                <a:moveTo>
                  <a:pt x="143873" y="12285"/>
                </a:moveTo>
                <a:lnTo>
                  <a:pt x="50042" y="12285"/>
                </a:lnTo>
                <a:lnTo>
                  <a:pt x="58334" y="17507"/>
                </a:lnTo>
                <a:lnTo>
                  <a:pt x="58846" y="27649"/>
                </a:lnTo>
                <a:lnTo>
                  <a:pt x="59163" y="38333"/>
                </a:lnTo>
                <a:lnTo>
                  <a:pt x="59277" y="44276"/>
                </a:lnTo>
                <a:lnTo>
                  <a:pt x="59431" y="54375"/>
                </a:lnTo>
                <a:lnTo>
                  <a:pt x="59504" y="123436"/>
                </a:lnTo>
                <a:lnTo>
                  <a:pt x="58653" y="131589"/>
                </a:lnTo>
                <a:lnTo>
                  <a:pt x="56938" y="134218"/>
                </a:lnTo>
                <a:lnTo>
                  <a:pt x="55249" y="136859"/>
                </a:lnTo>
                <a:lnTo>
                  <a:pt x="50982" y="138168"/>
                </a:lnTo>
                <a:lnTo>
                  <a:pt x="95940" y="138168"/>
                </a:lnTo>
                <a:lnTo>
                  <a:pt x="92371" y="137482"/>
                </a:lnTo>
                <a:lnTo>
                  <a:pt x="88041" y="134688"/>
                </a:lnTo>
                <a:lnTo>
                  <a:pt x="86733" y="132897"/>
                </a:lnTo>
                <a:lnTo>
                  <a:pt x="85920" y="128554"/>
                </a:lnTo>
                <a:lnTo>
                  <a:pt x="85779" y="123436"/>
                </a:lnTo>
                <a:lnTo>
                  <a:pt x="85704" y="70959"/>
                </a:lnTo>
                <a:lnTo>
                  <a:pt x="86174" y="44276"/>
                </a:lnTo>
                <a:lnTo>
                  <a:pt x="86293" y="22421"/>
                </a:lnTo>
                <a:lnTo>
                  <a:pt x="86479" y="18711"/>
                </a:lnTo>
                <a:lnTo>
                  <a:pt x="93499" y="12305"/>
                </a:lnTo>
                <a:lnTo>
                  <a:pt x="143874" y="12305"/>
                </a:lnTo>
                <a:close/>
              </a:path>
              <a:path w="144779" h="147320">
                <a:moveTo>
                  <a:pt x="143335" y="0"/>
                </a:moveTo>
                <a:lnTo>
                  <a:pt x="127424" y="718"/>
                </a:lnTo>
                <a:lnTo>
                  <a:pt x="114944" y="1146"/>
                </a:lnTo>
                <a:lnTo>
                  <a:pt x="105897" y="1287"/>
                </a:lnTo>
                <a:lnTo>
                  <a:pt x="38298" y="1287"/>
                </a:lnTo>
                <a:lnTo>
                  <a:pt x="30152" y="1488"/>
                </a:lnTo>
                <a:lnTo>
                  <a:pt x="17329" y="3179"/>
                </a:lnTo>
                <a:lnTo>
                  <a:pt x="0" y="7906"/>
                </a:lnTo>
                <a:lnTo>
                  <a:pt x="793" y="22421"/>
                </a:lnTo>
                <a:lnTo>
                  <a:pt x="883" y="25193"/>
                </a:lnTo>
                <a:lnTo>
                  <a:pt x="1005" y="34686"/>
                </a:lnTo>
                <a:lnTo>
                  <a:pt x="895" y="39938"/>
                </a:lnTo>
                <a:lnTo>
                  <a:pt x="754" y="43616"/>
                </a:lnTo>
                <a:lnTo>
                  <a:pt x="11599" y="43616"/>
                </a:lnTo>
                <a:lnTo>
                  <a:pt x="50042" y="12285"/>
                </a:lnTo>
                <a:lnTo>
                  <a:pt x="143873" y="12285"/>
                </a:lnTo>
                <a:lnTo>
                  <a:pt x="143392" y="1287"/>
                </a:lnTo>
                <a:lnTo>
                  <a:pt x="105897" y="1287"/>
                </a:lnTo>
                <a:lnTo>
                  <a:pt x="143392" y="1285"/>
                </a:lnTo>
                <a:lnTo>
                  <a:pt x="143335" y="0"/>
                </a:lnTo>
                <a:close/>
              </a:path>
              <a:path w="144779" h="147320">
                <a:moveTo>
                  <a:pt x="143874" y="12305"/>
                </a:moveTo>
                <a:lnTo>
                  <a:pt x="93499" y="12305"/>
                </a:lnTo>
                <a:lnTo>
                  <a:pt x="111019" y="12720"/>
                </a:lnTo>
                <a:lnTo>
                  <a:pt x="122742" y="13811"/>
                </a:lnTo>
                <a:lnTo>
                  <a:pt x="128851" y="15765"/>
                </a:lnTo>
                <a:lnTo>
                  <a:pt x="131566" y="25193"/>
                </a:lnTo>
                <a:lnTo>
                  <a:pt x="133456" y="43616"/>
                </a:lnTo>
                <a:lnTo>
                  <a:pt x="144302" y="43616"/>
                </a:lnTo>
                <a:lnTo>
                  <a:pt x="144160" y="39938"/>
                </a:lnTo>
                <a:lnTo>
                  <a:pt x="144086" y="17151"/>
                </a:lnTo>
                <a:lnTo>
                  <a:pt x="143874" y="12305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7385405" y="8112268"/>
            <a:ext cx="184150" cy="147320"/>
          </a:xfrm>
          <a:custGeom>
            <a:avLst/>
            <a:gdLst/>
            <a:ahLst/>
            <a:cxnLst/>
            <a:rect l="l" t="t" r="r" b="b"/>
            <a:pathLst>
              <a:path w="184150" h="147320">
                <a:moveTo>
                  <a:pt x="79070" y="145746"/>
                </a:moveTo>
                <a:lnTo>
                  <a:pt x="40321" y="145746"/>
                </a:lnTo>
                <a:lnTo>
                  <a:pt x="52102" y="145913"/>
                </a:lnTo>
                <a:lnTo>
                  <a:pt x="65018" y="146271"/>
                </a:lnTo>
                <a:lnTo>
                  <a:pt x="79070" y="146824"/>
                </a:lnTo>
                <a:lnTo>
                  <a:pt x="79070" y="145746"/>
                </a:lnTo>
                <a:close/>
              </a:path>
              <a:path w="184150" h="147320">
                <a:moveTo>
                  <a:pt x="184022" y="145746"/>
                </a:moveTo>
                <a:lnTo>
                  <a:pt x="145267" y="145746"/>
                </a:lnTo>
                <a:lnTo>
                  <a:pt x="157053" y="145913"/>
                </a:lnTo>
                <a:lnTo>
                  <a:pt x="169959" y="146271"/>
                </a:lnTo>
                <a:lnTo>
                  <a:pt x="184022" y="146824"/>
                </a:lnTo>
                <a:lnTo>
                  <a:pt x="184022" y="145746"/>
                </a:lnTo>
                <a:close/>
              </a:path>
              <a:path w="184150" h="147320">
                <a:moveTo>
                  <a:pt x="184022" y="137820"/>
                </a:moveTo>
                <a:lnTo>
                  <a:pt x="104965" y="137820"/>
                </a:lnTo>
                <a:lnTo>
                  <a:pt x="107169" y="146706"/>
                </a:lnTo>
                <a:lnTo>
                  <a:pt x="119533" y="146162"/>
                </a:lnTo>
                <a:lnTo>
                  <a:pt x="131955" y="145843"/>
                </a:lnTo>
                <a:lnTo>
                  <a:pt x="145267" y="145746"/>
                </a:lnTo>
                <a:lnTo>
                  <a:pt x="184022" y="145746"/>
                </a:lnTo>
                <a:lnTo>
                  <a:pt x="184022" y="137820"/>
                </a:lnTo>
                <a:close/>
              </a:path>
              <a:path w="184150" h="147320">
                <a:moveTo>
                  <a:pt x="79070" y="137820"/>
                </a:moveTo>
                <a:lnTo>
                  <a:pt x="0" y="137820"/>
                </a:lnTo>
                <a:lnTo>
                  <a:pt x="2234" y="146705"/>
                </a:lnTo>
                <a:lnTo>
                  <a:pt x="14612" y="146162"/>
                </a:lnTo>
                <a:lnTo>
                  <a:pt x="27043" y="145843"/>
                </a:lnTo>
                <a:lnTo>
                  <a:pt x="79070" y="145746"/>
                </a:lnTo>
                <a:lnTo>
                  <a:pt x="79070" y="137820"/>
                </a:lnTo>
                <a:close/>
              </a:path>
              <a:path w="184150" h="147320">
                <a:moveTo>
                  <a:pt x="163614" y="8991"/>
                </a:moveTo>
                <a:lnTo>
                  <a:pt x="19329" y="8991"/>
                </a:lnTo>
                <a:lnTo>
                  <a:pt x="23926" y="11036"/>
                </a:lnTo>
                <a:lnTo>
                  <a:pt x="25246" y="16713"/>
                </a:lnTo>
                <a:lnTo>
                  <a:pt x="25700" y="22370"/>
                </a:lnTo>
                <a:lnTo>
                  <a:pt x="26051" y="31718"/>
                </a:lnTo>
                <a:lnTo>
                  <a:pt x="26300" y="45089"/>
                </a:lnTo>
                <a:lnTo>
                  <a:pt x="26399" y="95614"/>
                </a:lnTo>
                <a:lnTo>
                  <a:pt x="26329" y="103794"/>
                </a:lnTo>
                <a:lnTo>
                  <a:pt x="19126" y="137820"/>
                </a:lnTo>
                <a:lnTo>
                  <a:pt x="62636" y="137820"/>
                </a:lnTo>
                <a:lnTo>
                  <a:pt x="52801" y="113151"/>
                </a:lnTo>
                <a:lnTo>
                  <a:pt x="52909" y="31718"/>
                </a:lnTo>
                <a:lnTo>
                  <a:pt x="53074" y="24708"/>
                </a:lnTo>
                <a:lnTo>
                  <a:pt x="53724" y="11752"/>
                </a:lnTo>
                <a:lnTo>
                  <a:pt x="66122" y="10964"/>
                </a:lnTo>
                <a:lnTo>
                  <a:pt x="79120" y="10693"/>
                </a:lnTo>
                <a:lnTo>
                  <a:pt x="160593" y="10693"/>
                </a:lnTo>
                <a:lnTo>
                  <a:pt x="163614" y="8991"/>
                </a:lnTo>
                <a:close/>
              </a:path>
              <a:path w="184150" h="147320">
                <a:moveTo>
                  <a:pt x="160593" y="10693"/>
                </a:moveTo>
                <a:lnTo>
                  <a:pt x="79120" y="10693"/>
                </a:lnTo>
                <a:lnTo>
                  <a:pt x="105529" y="10698"/>
                </a:lnTo>
                <a:lnTo>
                  <a:pt x="119356" y="11326"/>
                </a:lnTo>
                <a:lnTo>
                  <a:pt x="130382" y="13918"/>
                </a:lnTo>
                <a:lnTo>
                  <a:pt x="130601" y="26923"/>
                </a:lnTo>
                <a:lnTo>
                  <a:pt x="131368" y="43421"/>
                </a:lnTo>
                <a:lnTo>
                  <a:pt x="131365" y="103289"/>
                </a:lnTo>
                <a:lnTo>
                  <a:pt x="124282" y="137820"/>
                </a:lnTo>
                <a:lnTo>
                  <a:pt x="169202" y="137820"/>
                </a:lnTo>
                <a:lnTo>
                  <a:pt x="157756" y="85233"/>
                </a:lnTo>
                <a:lnTo>
                  <a:pt x="157879" y="31718"/>
                </a:lnTo>
                <a:lnTo>
                  <a:pt x="158071" y="22370"/>
                </a:lnTo>
                <a:lnTo>
                  <a:pt x="158292" y="17284"/>
                </a:lnTo>
                <a:lnTo>
                  <a:pt x="158699" y="11760"/>
                </a:lnTo>
                <a:lnTo>
                  <a:pt x="160593" y="10693"/>
                </a:lnTo>
                <a:close/>
              </a:path>
              <a:path w="184150" h="147320">
                <a:moveTo>
                  <a:pt x="0" y="0"/>
                </a:moveTo>
                <a:lnTo>
                  <a:pt x="0" y="8991"/>
                </a:lnTo>
                <a:lnTo>
                  <a:pt x="184022" y="8991"/>
                </a:lnTo>
                <a:lnTo>
                  <a:pt x="180467" y="1072"/>
                </a:lnTo>
                <a:lnTo>
                  <a:pt x="37473" y="1072"/>
                </a:lnTo>
                <a:lnTo>
                  <a:pt x="24108" y="895"/>
                </a:lnTo>
                <a:lnTo>
                  <a:pt x="11618" y="537"/>
                </a:lnTo>
                <a:lnTo>
                  <a:pt x="0" y="0"/>
                </a:lnTo>
                <a:close/>
              </a:path>
              <a:path w="184150" h="147320">
                <a:moveTo>
                  <a:pt x="180057" y="159"/>
                </a:moveTo>
                <a:lnTo>
                  <a:pt x="165401" y="676"/>
                </a:lnTo>
                <a:lnTo>
                  <a:pt x="152979" y="987"/>
                </a:lnTo>
                <a:lnTo>
                  <a:pt x="37473" y="1072"/>
                </a:lnTo>
                <a:lnTo>
                  <a:pt x="180467" y="1072"/>
                </a:lnTo>
                <a:lnTo>
                  <a:pt x="180057" y="15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7576660" y="8112118"/>
            <a:ext cx="168275" cy="235585"/>
          </a:xfrm>
          <a:custGeom>
            <a:avLst/>
            <a:gdLst/>
            <a:ahLst/>
            <a:cxnLst/>
            <a:rect l="l" t="t" r="r" b="b"/>
            <a:pathLst>
              <a:path w="168275" h="235584">
                <a:moveTo>
                  <a:pt x="16954" y="205727"/>
                </a:moveTo>
                <a:lnTo>
                  <a:pt x="13398" y="205727"/>
                </a:lnTo>
                <a:lnTo>
                  <a:pt x="6108" y="229908"/>
                </a:lnTo>
                <a:lnTo>
                  <a:pt x="9309" y="231673"/>
                </a:lnTo>
                <a:lnTo>
                  <a:pt x="12484" y="233006"/>
                </a:lnTo>
                <a:lnTo>
                  <a:pt x="18783" y="234873"/>
                </a:lnTo>
                <a:lnTo>
                  <a:pt x="21856" y="235330"/>
                </a:lnTo>
                <a:lnTo>
                  <a:pt x="32194" y="235330"/>
                </a:lnTo>
                <a:lnTo>
                  <a:pt x="39014" y="233489"/>
                </a:lnTo>
                <a:lnTo>
                  <a:pt x="51612" y="226161"/>
                </a:lnTo>
                <a:lnTo>
                  <a:pt x="56781" y="220916"/>
                </a:lnTo>
                <a:lnTo>
                  <a:pt x="59789" y="215811"/>
                </a:lnTo>
                <a:lnTo>
                  <a:pt x="30987" y="215811"/>
                </a:lnTo>
                <a:lnTo>
                  <a:pt x="28130" y="214960"/>
                </a:lnTo>
                <a:lnTo>
                  <a:pt x="25349" y="213271"/>
                </a:lnTo>
                <a:lnTo>
                  <a:pt x="22555" y="211607"/>
                </a:lnTo>
                <a:lnTo>
                  <a:pt x="19761" y="209080"/>
                </a:lnTo>
                <a:lnTo>
                  <a:pt x="16954" y="205727"/>
                </a:lnTo>
                <a:close/>
              </a:path>
              <a:path w="168275" h="235584">
                <a:moveTo>
                  <a:pt x="57873" y="8978"/>
                </a:moveTo>
                <a:lnTo>
                  <a:pt x="13423" y="8978"/>
                </a:lnTo>
                <a:lnTo>
                  <a:pt x="18846" y="13779"/>
                </a:lnTo>
                <a:lnTo>
                  <a:pt x="22466" y="23367"/>
                </a:lnTo>
                <a:lnTo>
                  <a:pt x="51075" y="92305"/>
                </a:lnTo>
                <a:lnTo>
                  <a:pt x="65873" y="131995"/>
                </a:lnTo>
                <a:lnTo>
                  <a:pt x="72149" y="163857"/>
                </a:lnTo>
                <a:lnTo>
                  <a:pt x="65708" y="179409"/>
                </a:lnTo>
                <a:lnTo>
                  <a:pt x="46139" y="212699"/>
                </a:lnTo>
                <a:lnTo>
                  <a:pt x="40297" y="215811"/>
                </a:lnTo>
                <a:lnTo>
                  <a:pt x="59789" y="215811"/>
                </a:lnTo>
                <a:lnTo>
                  <a:pt x="79678" y="172809"/>
                </a:lnTo>
                <a:lnTo>
                  <a:pt x="101593" y="121623"/>
                </a:lnTo>
                <a:lnTo>
                  <a:pt x="107116" y="108598"/>
                </a:lnTo>
                <a:lnTo>
                  <a:pt x="85928" y="108598"/>
                </a:lnTo>
                <a:lnTo>
                  <a:pt x="80741" y="96285"/>
                </a:lnTo>
                <a:lnTo>
                  <a:pt x="66272" y="60556"/>
                </a:lnTo>
                <a:lnTo>
                  <a:pt x="51473" y="21170"/>
                </a:lnTo>
                <a:lnTo>
                  <a:pt x="50495" y="17614"/>
                </a:lnTo>
                <a:lnTo>
                  <a:pt x="50613" y="13779"/>
                </a:lnTo>
                <a:lnTo>
                  <a:pt x="51396" y="12344"/>
                </a:lnTo>
                <a:lnTo>
                  <a:pt x="55016" y="9664"/>
                </a:lnTo>
                <a:lnTo>
                  <a:pt x="57873" y="8978"/>
                </a:lnTo>
                <a:close/>
              </a:path>
              <a:path w="168275" h="235584">
                <a:moveTo>
                  <a:pt x="108470" y="0"/>
                </a:moveTo>
                <a:lnTo>
                  <a:pt x="108470" y="8978"/>
                </a:lnTo>
                <a:lnTo>
                  <a:pt x="126974" y="11722"/>
                </a:lnTo>
                <a:lnTo>
                  <a:pt x="130295" y="13779"/>
                </a:lnTo>
                <a:lnTo>
                  <a:pt x="117497" y="54255"/>
                </a:lnTo>
                <a:lnTo>
                  <a:pt x="100375" y="89088"/>
                </a:lnTo>
                <a:lnTo>
                  <a:pt x="85928" y="108598"/>
                </a:lnTo>
                <a:lnTo>
                  <a:pt x="107116" y="108598"/>
                </a:lnTo>
                <a:lnTo>
                  <a:pt x="122940" y="72159"/>
                </a:lnTo>
                <a:lnTo>
                  <a:pt x="142892" y="29343"/>
                </a:lnTo>
                <a:lnTo>
                  <a:pt x="160350" y="8978"/>
                </a:lnTo>
                <a:lnTo>
                  <a:pt x="168147" y="8978"/>
                </a:lnTo>
                <a:lnTo>
                  <a:pt x="161839" y="1027"/>
                </a:lnTo>
                <a:lnTo>
                  <a:pt x="134547" y="1027"/>
                </a:lnTo>
                <a:lnTo>
                  <a:pt x="122125" y="679"/>
                </a:lnTo>
                <a:lnTo>
                  <a:pt x="108470" y="0"/>
                </a:lnTo>
                <a:close/>
              </a:path>
              <a:path w="168275" h="235584">
                <a:moveTo>
                  <a:pt x="0" y="0"/>
                </a:moveTo>
                <a:lnTo>
                  <a:pt x="0" y="8978"/>
                </a:lnTo>
                <a:lnTo>
                  <a:pt x="73278" y="8978"/>
                </a:lnTo>
                <a:lnTo>
                  <a:pt x="61311" y="1066"/>
                </a:lnTo>
                <a:lnTo>
                  <a:pt x="25741" y="1066"/>
                </a:lnTo>
                <a:lnTo>
                  <a:pt x="13603" y="749"/>
                </a:lnTo>
                <a:lnTo>
                  <a:pt x="0" y="0"/>
                </a:lnTo>
                <a:close/>
              </a:path>
              <a:path w="168275" h="235584">
                <a:moveTo>
                  <a:pt x="60284" y="387"/>
                </a:moveTo>
                <a:lnTo>
                  <a:pt x="34371" y="998"/>
                </a:lnTo>
                <a:lnTo>
                  <a:pt x="25741" y="1066"/>
                </a:lnTo>
                <a:lnTo>
                  <a:pt x="61311" y="1066"/>
                </a:lnTo>
                <a:lnTo>
                  <a:pt x="60284" y="387"/>
                </a:lnTo>
                <a:close/>
              </a:path>
              <a:path w="168275" h="235584">
                <a:moveTo>
                  <a:pt x="161393" y="464"/>
                </a:moveTo>
                <a:lnTo>
                  <a:pt x="149672" y="914"/>
                </a:lnTo>
                <a:lnTo>
                  <a:pt x="134547" y="1027"/>
                </a:lnTo>
                <a:lnTo>
                  <a:pt x="161839" y="1027"/>
                </a:lnTo>
                <a:lnTo>
                  <a:pt x="161393" y="4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754884" y="8111917"/>
            <a:ext cx="144780" cy="147320"/>
          </a:xfrm>
          <a:custGeom>
            <a:avLst/>
            <a:gdLst/>
            <a:ahLst/>
            <a:cxnLst/>
            <a:rect l="l" t="t" r="r" b="b"/>
            <a:pathLst>
              <a:path w="144779" h="147320">
                <a:moveTo>
                  <a:pt x="111891" y="146093"/>
                </a:moveTo>
                <a:lnTo>
                  <a:pt x="73150" y="146093"/>
                </a:lnTo>
                <a:lnTo>
                  <a:pt x="84903" y="146262"/>
                </a:lnTo>
                <a:lnTo>
                  <a:pt x="97818" y="146622"/>
                </a:lnTo>
                <a:lnTo>
                  <a:pt x="111891" y="147172"/>
                </a:lnTo>
                <a:lnTo>
                  <a:pt x="111891" y="146093"/>
                </a:lnTo>
                <a:close/>
              </a:path>
              <a:path w="144779" h="147320">
                <a:moveTo>
                  <a:pt x="111891" y="138168"/>
                </a:moveTo>
                <a:lnTo>
                  <a:pt x="32999" y="138168"/>
                </a:lnTo>
                <a:lnTo>
                  <a:pt x="35071" y="147063"/>
                </a:lnTo>
                <a:lnTo>
                  <a:pt x="47490" y="146519"/>
                </a:lnTo>
                <a:lnTo>
                  <a:pt x="59923" y="146194"/>
                </a:lnTo>
                <a:lnTo>
                  <a:pt x="111891" y="146093"/>
                </a:lnTo>
                <a:lnTo>
                  <a:pt x="111891" y="138168"/>
                </a:lnTo>
                <a:close/>
              </a:path>
              <a:path w="144779" h="147320">
                <a:moveTo>
                  <a:pt x="143873" y="12285"/>
                </a:moveTo>
                <a:lnTo>
                  <a:pt x="50042" y="12285"/>
                </a:lnTo>
                <a:lnTo>
                  <a:pt x="58334" y="17507"/>
                </a:lnTo>
                <a:lnTo>
                  <a:pt x="58846" y="27649"/>
                </a:lnTo>
                <a:lnTo>
                  <a:pt x="59163" y="38333"/>
                </a:lnTo>
                <a:lnTo>
                  <a:pt x="59277" y="44276"/>
                </a:lnTo>
                <a:lnTo>
                  <a:pt x="59431" y="54375"/>
                </a:lnTo>
                <a:lnTo>
                  <a:pt x="59504" y="123436"/>
                </a:lnTo>
                <a:lnTo>
                  <a:pt x="58653" y="131589"/>
                </a:lnTo>
                <a:lnTo>
                  <a:pt x="56938" y="134218"/>
                </a:lnTo>
                <a:lnTo>
                  <a:pt x="55249" y="136859"/>
                </a:lnTo>
                <a:lnTo>
                  <a:pt x="50982" y="138168"/>
                </a:lnTo>
                <a:lnTo>
                  <a:pt x="95940" y="138168"/>
                </a:lnTo>
                <a:lnTo>
                  <a:pt x="92371" y="137482"/>
                </a:lnTo>
                <a:lnTo>
                  <a:pt x="88041" y="134688"/>
                </a:lnTo>
                <a:lnTo>
                  <a:pt x="86733" y="132897"/>
                </a:lnTo>
                <a:lnTo>
                  <a:pt x="85920" y="128554"/>
                </a:lnTo>
                <a:lnTo>
                  <a:pt x="85779" y="123436"/>
                </a:lnTo>
                <a:lnTo>
                  <a:pt x="85704" y="70959"/>
                </a:lnTo>
                <a:lnTo>
                  <a:pt x="86174" y="44276"/>
                </a:lnTo>
                <a:lnTo>
                  <a:pt x="86293" y="22421"/>
                </a:lnTo>
                <a:lnTo>
                  <a:pt x="86479" y="18711"/>
                </a:lnTo>
                <a:lnTo>
                  <a:pt x="93499" y="12305"/>
                </a:lnTo>
                <a:lnTo>
                  <a:pt x="143874" y="12305"/>
                </a:lnTo>
                <a:close/>
              </a:path>
              <a:path w="144779" h="147320">
                <a:moveTo>
                  <a:pt x="143335" y="0"/>
                </a:moveTo>
                <a:lnTo>
                  <a:pt x="127424" y="718"/>
                </a:lnTo>
                <a:lnTo>
                  <a:pt x="114944" y="1146"/>
                </a:lnTo>
                <a:lnTo>
                  <a:pt x="105897" y="1287"/>
                </a:lnTo>
                <a:lnTo>
                  <a:pt x="38298" y="1287"/>
                </a:lnTo>
                <a:lnTo>
                  <a:pt x="30152" y="1488"/>
                </a:lnTo>
                <a:lnTo>
                  <a:pt x="17329" y="3179"/>
                </a:lnTo>
                <a:lnTo>
                  <a:pt x="0" y="7906"/>
                </a:lnTo>
                <a:lnTo>
                  <a:pt x="793" y="22421"/>
                </a:lnTo>
                <a:lnTo>
                  <a:pt x="883" y="25193"/>
                </a:lnTo>
                <a:lnTo>
                  <a:pt x="1005" y="34686"/>
                </a:lnTo>
                <a:lnTo>
                  <a:pt x="895" y="39938"/>
                </a:lnTo>
                <a:lnTo>
                  <a:pt x="754" y="43616"/>
                </a:lnTo>
                <a:lnTo>
                  <a:pt x="11599" y="43616"/>
                </a:lnTo>
                <a:lnTo>
                  <a:pt x="50042" y="12285"/>
                </a:lnTo>
                <a:lnTo>
                  <a:pt x="143873" y="12285"/>
                </a:lnTo>
                <a:lnTo>
                  <a:pt x="143392" y="1287"/>
                </a:lnTo>
                <a:lnTo>
                  <a:pt x="105897" y="1287"/>
                </a:lnTo>
                <a:lnTo>
                  <a:pt x="143392" y="1285"/>
                </a:lnTo>
                <a:lnTo>
                  <a:pt x="143335" y="0"/>
                </a:lnTo>
                <a:close/>
              </a:path>
              <a:path w="144779" h="147320">
                <a:moveTo>
                  <a:pt x="143874" y="12305"/>
                </a:moveTo>
                <a:lnTo>
                  <a:pt x="93499" y="12305"/>
                </a:lnTo>
                <a:lnTo>
                  <a:pt x="111019" y="12720"/>
                </a:lnTo>
                <a:lnTo>
                  <a:pt x="122742" y="13811"/>
                </a:lnTo>
                <a:lnTo>
                  <a:pt x="128851" y="15765"/>
                </a:lnTo>
                <a:lnTo>
                  <a:pt x="131566" y="25193"/>
                </a:lnTo>
                <a:lnTo>
                  <a:pt x="133456" y="43616"/>
                </a:lnTo>
                <a:lnTo>
                  <a:pt x="144302" y="43616"/>
                </a:lnTo>
                <a:lnTo>
                  <a:pt x="144160" y="39938"/>
                </a:lnTo>
                <a:lnTo>
                  <a:pt x="144086" y="17151"/>
                </a:lnTo>
                <a:lnTo>
                  <a:pt x="143874" y="12305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908966" y="8112277"/>
            <a:ext cx="142875" cy="147320"/>
          </a:xfrm>
          <a:custGeom>
            <a:avLst/>
            <a:gdLst/>
            <a:ahLst/>
            <a:cxnLst/>
            <a:rect l="l" t="t" r="r" b="b"/>
            <a:pathLst>
              <a:path w="142875" h="147320">
                <a:moveTo>
                  <a:pt x="59220" y="8991"/>
                </a:moveTo>
                <a:lnTo>
                  <a:pt x="19316" y="8991"/>
                </a:lnTo>
                <a:lnTo>
                  <a:pt x="23914" y="11023"/>
                </a:lnTo>
                <a:lnTo>
                  <a:pt x="25157" y="16157"/>
                </a:lnTo>
                <a:lnTo>
                  <a:pt x="26445" y="61128"/>
                </a:lnTo>
                <a:lnTo>
                  <a:pt x="26480" y="85382"/>
                </a:lnTo>
                <a:lnTo>
                  <a:pt x="26358" y="102487"/>
                </a:lnTo>
                <a:lnTo>
                  <a:pt x="12395" y="139839"/>
                </a:lnTo>
                <a:lnTo>
                  <a:pt x="12395" y="146812"/>
                </a:lnTo>
                <a:lnTo>
                  <a:pt x="15392" y="146812"/>
                </a:lnTo>
                <a:lnTo>
                  <a:pt x="19672" y="146608"/>
                </a:lnTo>
                <a:lnTo>
                  <a:pt x="32080" y="145719"/>
                </a:lnTo>
                <a:lnTo>
                  <a:pt x="77792" y="145342"/>
                </a:lnTo>
                <a:lnTo>
                  <a:pt x="90123" y="143807"/>
                </a:lnTo>
                <a:lnTo>
                  <a:pt x="102148" y="140914"/>
                </a:lnTo>
                <a:lnTo>
                  <a:pt x="114168" y="136478"/>
                </a:lnTo>
                <a:lnTo>
                  <a:pt x="60858" y="136423"/>
                </a:lnTo>
                <a:lnTo>
                  <a:pt x="57238" y="136156"/>
                </a:lnTo>
                <a:lnTo>
                  <a:pt x="53177" y="131768"/>
                </a:lnTo>
                <a:lnTo>
                  <a:pt x="52937" y="123081"/>
                </a:lnTo>
                <a:lnTo>
                  <a:pt x="52819" y="116845"/>
                </a:lnTo>
                <a:lnTo>
                  <a:pt x="52704" y="71310"/>
                </a:lnTo>
                <a:lnTo>
                  <a:pt x="72490" y="71063"/>
                </a:lnTo>
                <a:lnTo>
                  <a:pt x="122528" y="71063"/>
                </a:lnTo>
                <a:lnTo>
                  <a:pt x="115373" y="66696"/>
                </a:lnTo>
                <a:lnTo>
                  <a:pt x="103813" y="63663"/>
                </a:lnTo>
                <a:lnTo>
                  <a:pt x="90455" y="61844"/>
                </a:lnTo>
                <a:lnTo>
                  <a:pt x="82610" y="61531"/>
                </a:lnTo>
                <a:lnTo>
                  <a:pt x="52704" y="61531"/>
                </a:lnTo>
                <a:lnTo>
                  <a:pt x="52819" y="36986"/>
                </a:lnTo>
                <a:lnTo>
                  <a:pt x="53153" y="24361"/>
                </a:lnTo>
                <a:lnTo>
                  <a:pt x="53708" y="16738"/>
                </a:lnTo>
                <a:lnTo>
                  <a:pt x="54381" y="11569"/>
                </a:lnTo>
                <a:lnTo>
                  <a:pt x="59220" y="8991"/>
                </a:lnTo>
                <a:close/>
              </a:path>
              <a:path w="142875" h="147320">
                <a:moveTo>
                  <a:pt x="122528" y="71063"/>
                </a:moveTo>
                <a:lnTo>
                  <a:pt x="72490" y="71063"/>
                </a:lnTo>
                <a:lnTo>
                  <a:pt x="84238" y="72531"/>
                </a:lnTo>
                <a:lnTo>
                  <a:pt x="95842" y="76723"/>
                </a:lnTo>
                <a:lnTo>
                  <a:pt x="108387" y="84635"/>
                </a:lnTo>
                <a:lnTo>
                  <a:pt x="112551" y="95322"/>
                </a:lnTo>
                <a:lnTo>
                  <a:pt x="113124" y="112705"/>
                </a:lnTo>
                <a:lnTo>
                  <a:pt x="107538" y="123081"/>
                </a:lnTo>
                <a:lnTo>
                  <a:pt x="97513" y="130493"/>
                </a:lnTo>
                <a:lnTo>
                  <a:pt x="83050" y="134941"/>
                </a:lnTo>
                <a:lnTo>
                  <a:pt x="64147" y="136423"/>
                </a:lnTo>
                <a:lnTo>
                  <a:pt x="114278" y="136423"/>
                </a:lnTo>
                <a:lnTo>
                  <a:pt x="126485" y="130312"/>
                </a:lnTo>
                <a:lnTo>
                  <a:pt x="135522" y="121515"/>
                </a:lnTo>
                <a:lnTo>
                  <a:pt x="140883" y="110141"/>
                </a:lnTo>
                <a:lnTo>
                  <a:pt x="142534" y="95575"/>
                </a:lnTo>
                <a:lnTo>
                  <a:pt x="139129" y="85382"/>
                </a:lnTo>
                <a:lnTo>
                  <a:pt x="130570" y="75973"/>
                </a:lnTo>
                <a:lnTo>
                  <a:pt x="122528" y="71063"/>
                </a:lnTo>
                <a:close/>
              </a:path>
              <a:path w="142875" h="147320">
                <a:moveTo>
                  <a:pt x="75298" y="61239"/>
                </a:moveTo>
                <a:lnTo>
                  <a:pt x="52704" y="61531"/>
                </a:lnTo>
                <a:lnTo>
                  <a:pt x="82610" y="61531"/>
                </a:lnTo>
                <a:lnTo>
                  <a:pt x="75298" y="61239"/>
                </a:lnTo>
                <a:close/>
              </a:path>
              <a:path w="142875" h="147320">
                <a:moveTo>
                  <a:pt x="0" y="0"/>
                </a:moveTo>
                <a:lnTo>
                  <a:pt x="0" y="8991"/>
                </a:lnTo>
                <a:lnTo>
                  <a:pt x="79209" y="8991"/>
                </a:lnTo>
                <a:lnTo>
                  <a:pt x="77414" y="991"/>
                </a:lnTo>
                <a:lnTo>
                  <a:pt x="26397" y="991"/>
                </a:lnTo>
                <a:lnTo>
                  <a:pt x="13791" y="624"/>
                </a:lnTo>
                <a:lnTo>
                  <a:pt x="0" y="0"/>
                </a:lnTo>
                <a:close/>
              </a:path>
              <a:path w="142875" h="147320">
                <a:moveTo>
                  <a:pt x="77210" y="80"/>
                </a:moveTo>
                <a:lnTo>
                  <a:pt x="65099" y="514"/>
                </a:lnTo>
                <a:lnTo>
                  <a:pt x="53138" y="819"/>
                </a:lnTo>
                <a:lnTo>
                  <a:pt x="40510" y="982"/>
                </a:lnTo>
                <a:lnTo>
                  <a:pt x="26397" y="991"/>
                </a:lnTo>
                <a:lnTo>
                  <a:pt x="77414" y="991"/>
                </a:lnTo>
                <a:lnTo>
                  <a:pt x="77210" y="8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145392" y="8112278"/>
            <a:ext cx="165100" cy="147320"/>
          </a:xfrm>
          <a:custGeom>
            <a:avLst/>
            <a:gdLst/>
            <a:ahLst/>
            <a:cxnLst/>
            <a:rect l="l" t="t" r="r" b="b"/>
            <a:pathLst>
              <a:path w="165100" h="147320">
                <a:moveTo>
                  <a:pt x="80136" y="145734"/>
                </a:moveTo>
                <a:lnTo>
                  <a:pt x="44636" y="145734"/>
                </a:lnTo>
                <a:lnTo>
                  <a:pt x="55436" y="145972"/>
                </a:lnTo>
                <a:lnTo>
                  <a:pt x="80136" y="146812"/>
                </a:lnTo>
                <a:lnTo>
                  <a:pt x="80136" y="145734"/>
                </a:lnTo>
                <a:close/>
              </a:path>
              <a:path w="165100" h="147320">
                <a:moveTo>
                  <a:pt x="100961" y="69138"/>
                </a:moveTo>
                <a:lnTo>
                  <a:pt x="52704" y="69138"/>
                </a:lnTo>
                <a:lnTo>
                  <a:pt x="57233" y="71349"/>
                </a:lnTo>
                <a:lnTo>
                  <a:pt x="64809" y="77973"/>
                </a:lnTo>
                <a:lnTo>
                  <a:pt x="98385" y="112496"/>
                </a:lnTo>
                <a:lnTo>
                  <a:pt x="127012" y="146812"/>
                </a:lnTo>
                <a:lnTo>
                  <a:pt x="136918" y="146088"/>
                </a:lnTo>
                <a:lnTo>
                  <a:pt x="143103" y="145719"/>
                </a:lnTo>
                <a:lnTo>
                  <a:pt x="164706" y="145719"/>
                </a:lnTo>
                <a:lnTo>
                  <a:pt x="161696" y="137366"/>
                </a:lnTo>
                <a:lnTo>
                  <a:pt x="130049" y="108634"/>
                </a:lnTo>
                <a:lnTo>
                  <a:pt x="105296" y="76763"/>
                </a:lnTo>
                <a:lnTo>
                  <a:pt x="100961" y="69138"/>
                </a:lnTo>
                <a:close/>
              </a:path>
              <a:path w="165100" h="147320">
                <a:moveTo>
                  <a:pt x="164706" y="145719"/>
                </a:moveTo>
                <a:lnTo>
                  <a:pt x="147040" y="145719"/>
                </a:lnTo>
                <a:lnTo>
                  <a:pt x="153042" y="146093"/>
                </a:lnTo>
                <a:lnTo>
                  <a:pt x="158902" y="146494"/>
                </a:lnTo>
                <a:lnTo>
                  <a:pt x="162420" y="146697"/>
                </a:lnTo>
                <a:lnTo>
                  <a:pt x="165099" y="146812"/>
                </a:lnTo>
                <a:lnTo>
                  <a:pt x="164706" y="145719"/>
                </a:lnTo>
                <a:close/>
              </a:path>
              <a:path w="165100" h="147320">
                <a:moveTo>
                  <a:pt x="80136" y="137807"/>
                </a:moveTo>
                <a:lnTo>
                  <a:pt x="1079" y="137807"/>
                </a:lnTo>
                <a:lnTo>
                  <a:pt x="10462" y="146556"/>
                </a:lnTo>
                <a:lnTo>
                  <a:pt x="39034" y="145818"/>
                </a:lnTo>
                <a:lnTo>
                  <a:pt x="44636" y="145734"/>
                </a:lnTo>
                <a:lnTo>
                  <a:pt x="80136" y="145734"/>
                </a:lnTo>
                <a:lnTo>
                  <a:pt x="80136" y="137807"/>
                </a:lnTo>
                <a:close/>
              </a:path>
              <a:path w="165100" h="147320">
                <a:moveTo>
                  <a:pt x="64325" y="8991"/>
                </a:moveTo>
                <a:lnTo>
                  <a:pt x="18592" y="8991"/>
                </a:lnTo>
                <a:lnTo>
                  <a:pt x="23012" y="10566"/>
                </a:lnTo>
                <a:lnTo>
                  <a:pt x="24921" y="15327"/>
                </a:lnTo>
                <a:lnTo>
                  <a:pt x="26110" y="25419"/>
                </a:lnTo>
                <a:lnTo>
                  <a:pt x="26358" y="36436"/>
                </a:lnTo>
                <a:lnTo>
                  <a:pt x="26401" y="102662"/>
                </a:lnTo>
                <a:lnTo>
                  <a:pt x="26260" y="113234"/>
                </a:lnTo>
                <a:lnTo>
                  <a:pt x="25768" y="125001"/>
                </a:lnTo>
                <a:lnTo>
                  <a:pt x="25018" y="131457"/>
                </a:lnTo>
                <a:lnTo>
                  <a:pt x="24041" y="135699"/>
                </a:lnTo>
                <a:lnTo>
                  <a:pt x="19062" y="137807"/>
                </a:lnTo>
                <a:lnTo>
                  <a:pt x="62052" y="137807"/>
                </a:lnTo>
                <a:lnTo>
                  <a:pt x="52795" y="97685"/>
                </a:lnTo>
                <a:lnTo>
                  <a:pt x="52704" y="69138"/>
                </a:lnTo>
                <a:lnTo>
                  <a:pt x="100961" y="69138"/>
                </a:lnTo>
                <a:lnTo>
                  <a:pt x="99509" y="66584"/>
                </a:lnTo>
                <a:lnTo>
                  <a:pt x="97436" y="61531"/>
                </a:lnTo>
                <a:lnTo>
                  <a:pt x="54559" y="61531"/>
                </a:lnTo>
                <a:lnTo>
                  <a:pt x="52704" y="60452"/>
                </a:lnTo>
                <a:lnTo>
                  <a:pt x="53327" y="15646"/>
                </a:lnTo>
                <a:lnTo>
                  <a:pt x="61175" y="9537"/>
                </a:lnTo>
                <a:lnTo>
                  <a:pt x="64325" y="8991"/>
                </a:lnTo>
                <a:close/>
              </a:path>
              <a:path w="165100" h="147320">
                <a:moveTo>
                  <a:pt x="155320" y="0"/>
                </a:moveTo>
                <a:lnTo>
                  <a:pt x="124218" y="0"/>
                </a:lnTo>
                <a:lnTo>
                  <a:pt x="92118" y="30038"/>
                </a:lnTo>
                <a:lnTo>
                  <a:pt x="81937" y="39266"/>
                </a:lnTo>
                <a:lnTo>
                  <a:pt x="72284" y="47590"/>
                </a:lnTo>
                <a:lnTo>
                  <a:pt x="63159" y="55011"/>
                </a:lnTo>
                <a:lnTo>
                  <a:pt x="54559" y="61531"/>
                </a:lnTo>
                <a:lnTo>
                  <a:pt x="97436" y="61531"/>
                </a:lnTo>
                <a:lnTo>
                  <a:pt x="95318" y="56368"/>
                </a:lnTo>
                <a:lnTo>
                  <a:pt x="92928" y="45944"/>
                </a:lnTo>
                <a:lnTo>
                  <a:pt x="104817" y="36436"/>
                </a:lnTo>
                <a:lnTo>
                  <a:pt x="138950" y="11988"/>
                </a:lnTo>
                <a:lnTo>
                  <a:pt x="145618" y="8991"/>
                </a:lnTo>
                <a:lnTo>
                  <a:pt x="155320" y="8991"/>
                </a:lnTo>
                <a:lnTo>
                  <a:pt x="155320" y="0"/>
                </a:lnTo>
                <a:close/>
              </a:path>
              <a:path w="165100" h="147320">
                <a:moveTo>
                  <a:pt x="0" y="0"/>
                </a:moveTo>
                <a:lnTo>
                  <a:pt x="0" y="8991"/>
                </a:lnTo>
                <a:lnTo>
                  <a:pt x="79514" y="8991"/>
                </a:lnTo>
                <a:lnTo>
                  <a:pt x="77871" y="991"/>
                </a:lnTo>
                <a:lnTo>
                  <a:pt x="26196" y="991"/>
                </a:lnTo>
                <a:lnTo>
                  <a:pt x="13568" y="624"/>
                </a:lnTo>
                <a:lnTo>
                  <a:pt x="0" y="0"/>
                </a:lnTo>
                <a:close/>
              </a:path>
              <a:path w="165100" h="147320">
                <a:moveTo>
                  <a:pt x="77687" y="99"/>
                </a:moveTo>
                <a:lnTo>
                  <a:pt x="67951" y="525"/>
                </a:lnTo>
                <a:lnTo>
                  <a:pt x="56663" y="824"/>
                </a:lnTo>
                <a:lnTo>
                  <a:pt x="43015" y="983"/>
                </a:lnTo>
                <a:lnTo>
                  <a:pt x="26196" y="991"/>
                </a:lnTo>
                <a:lnTo>
                  <a:pt x="77871" y="991"/>
                </a:lnTo>
                <a:lnTo>
                  <a:pt x="77687" y="9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396679" y="8109169"/>
            <a:ext cx="1855895" cy="533869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10119216" y="8061014"/>
            <a:ext cx="1383018" cy="20318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839025" y="8419473"/>
            <a:ext cx="1244573" cy="264941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8173524" y="8493276"/>
            <a:ext cx="140970" cy="147320"/>
          </a:xfrm>
          <a:custGeom>
            <a:avLst/>
            <a:gdLst/>
            <a:ahLst/>
            <a:cxnLst/>
            <a:rect l="l" t="t" r="r" b="b"/>
            <a:pathLst>
              <a:path w="140970" h="147320">
                <a:moveTo>
                  <a:pt x="0" y="0"/>
                </a:moveTo>
                <a:lnTo>
                  <a:pt x="0" y="8991"/>
                </a:lnTo>
                <a:lnTo>
                  <a:pt x="14363" y="8991"/>
                </a:lnTo>
                <a:lnTo>
                  <a:pt x="18973" y="11023"/>
                </a:lnTo>
                <a:lnTo>
                  <a:pt x="21388" y="103498"/>
                </a:lnTo>
                <a:lnTo>
                  <a:pt x="21175" y="115254"/>
                </a:lnTo>
                <a:lnTo>
                  <a:pt x="5753" y="139839"/>
                </a:lnTo>
                <a:lnTo>
                  <a:pt x="5753" y="146812"/>
                </a:lnTo>
                <a:lnTo>
                  <a:pt x="12661" y="146088"/>
                </a:lnTo>
                <a:lnTo>
                  <a:pt x="19799" y="145719"/>
                </a:lnTo>
                <a:lnTo>
                  <a:pt x="79589" y="145719"/>
                </a:lnTo>
                <a:lnTo>
                  <a:pt x="90017" y="144231"/>
                </a:lnTo>
                <a:lnTo>
                  <a:pt x="101829" y="141018"/>
                </a:lnTo>
                <a:lnTo>
                  <a:pt x="110775" y="137350"/>
                </a:lnTo>
                <a:lnTo>
                  <a:pt x="56299" y="137350"/>
                </a:lnTo>
                <a:lnTo>
                  <a:pt x="52514" y="137045"/>
                </a:lnTo>
                <a:lnTo>
                  <a:pt x="47751" y="71005"/>
                </a:lnTo>
                <a:lnTo>
                  <a:pt x="59207" y="70548"/>
                </a:lnTo>
                <a:lnTo>
                  <a:pt x="123174" y="70548"/>
                </a:lnTo>
                <a:lnTo>
                  <a:pt x="114014" y="65690"/>
                </a:lnTo>
                <a:lnTo>
                  <a:pt x="100150" y="61544"/>
                </a:lnTo>
                <a:lnTo>
                  <a:pt x="58953" y="61544"/>
                </a:lnTo>
                <a:lnTo>
                  <a:pt x="52933" y="61442"/>
                </a:lnTo>
                <a:lnTo>
                  <a:pt x="47751" y="61239"/>
                </a:lnTo>
                <a:lnTo>
                  <a:pt x="47840" y="34339"/>
                </a:lnTo>
                <a:lnTo>
                  <a:pt x="48273" y="23041"/>
                </a:lnTo>
                <a:lnTo>
                  <a:pt x="48398" y="20550"/>
                </a:lnTo>
                <a:lnTo>
                  <a:pt x="49301" y="10845"/>
                </a:lnTo>
                <a:lnTo>
                  <a:pt x="51001" y="10647"/>
                </a:lnTo>
                <a:lnTo>
                  <a:pt x="62249" y="9718"/>
                </a:lnTo>
                <a:lnTo>
                  <a:pt x="119811" y="9718"/>
                </a:lnTo>
                <a:lnTo>
                  <a:pt x="114886" y="6102"/>
                </a:lnTo>
                <a:lnTo>
                  <a:pt x="104304" y="2710"/>
                </a:lnTo>
                <a:lnTo>
                  <a:pt x="94103" y="1092"/>
                </a:lnTo>
                <a:lnTo>
                  <a:pt x="12242" y="1092"/>
                </a:lnTo>
                <a:lnTo>
                  <a:pt x="6616" y="711"/>
                </a:lnTo>
                <a:lnTo>
                  <a:pt x="0" y="0"/>
                </a:lnTo>
                <a:close/>
              </a:path>
              <a:path w="140970" h="147320">
                <a:moveTo>
                  <a:pt x="79589" y="145719"/>
                </a:moveTo>
                <a:lnTo>
                  <a:pt x="19799" y="145719"/>
                </a:lnTo>
                <a:lnTo>
                  <a:pt x="42798" y="145821"/>
                </a:lnTo>
                <a:lnTo>
                  <a:pt x="52419" y="146090"/>
                </a:lnTo>
                <a:lnTo>
                  <a:pt x="63140" y="146209"/>
                </a:lnTo>
                <a:lnTo>
                  <a:pt x="78211" y="145916"/>
                </a:lnTo>
                <a:lnTo>
                  <a:pt x="79589" y="145719"/>
                </a:lnTo>
                <a:close/>
              </a:path>
              <a:path w="140970" h="147320">
                <a:moveTo>
                  <a:pt x="123174" y="70548"/>
                </a:moveTo>
                <a:lnTo>
                  <a:pt x="59207" y="70548"/>
                </a:lnTo>
                <a:lnTo>
                  <a:pt x="61563" y="70561"/>
                </a:lnTo>
                <a:lnTo>
                  <a:pt x="74139" y="71640"/>
                </a:lnTo>
                <a:lnTo>
                  <a:pt x="108267" y="89585"/>
                </a:lnTo>
                <a:lnTo>
                  <a:pt x="109931" y="95694"/>
                </a:lnTo>
                <a:lnTo>
                  <a:pt x="109931" y="103498"/>
                </a:lnTo>
                <a:lnTo>
                  <a:pt x="86094" y="133266"/>
                </a:lnTo>
                <a:lnTo>
                  <a:pt x="59728" y="137350"/>
                </a:lnTo>
                <a:lnTo>
                  <a:pt x="110775" y="137350"/>
                </a:lnTo>
                <a:lnTo>
                  <a:pt x="139522" y="108214"/>
                </a:lnTo>
                <a:lnTo>
                  <a:pt x="140696" y="92823"/>
                </a:lnTo>
                <a:lnTo>
                  <a:pt x="135681" y="81294"/>
                </a:lnTo>
                <a:lnTo>
                  <a:pt x="126512" y="72318"/>
                </a:lnTo>
                <a:lnTo>
                  <a:pt x="123174" y="70548"/>
                </a:lnTo>
                <a:close/>
              </a:path>
              <a:path w="140970" h="147320">
                <a:moveTo>
                  <a:pt x="119811" y="9718"/>
                </a:moveTo>
                <a:lnTo>
                  <a:pt x="62249" y="9718"/>
                </a:lnTo>
                <a:lnTo>
                  <a:pt x="76426" y="9844"/>
                </a:lnTo>
                <a:lnTo>
                  <a:pt x="90546" y="14146"/>
                </a:lnTo>
                <a:lnTo>
                  <a:pt x="98987" y="23041"/>
                </a:lnTo>
                <a:lnTo>
                  <a:pt x="101726" y="36912"/>
                </a:lnTo>
                <a:lnTo>
                  <a:pt x="97460" y="47412"/>
                </a:lnTo>
                <a:lnTo>
                  <a:pt x="85184" y="57175"/>
                </a:lnTo>
                <a:lnTo>
                  <a:pt x="73406" y="60451"/>
                </a:lnTo>
                <a:lnTo>
                  <a:pt x="58953" y="61544"/>
                </a:lnTo>
                <a:lnTo>
                  <a:pt x="100150" y="61544"/>
                </a:lnTo>
                <a:lnTo>
                  <a:pt x="99013" y="61204"/>
                </a:lnTo>
                <a:lnTo>
                  <a:pt x="113407" y="55310"/>
                </a:lnTo>
                <a:lnTo>
                  <a:pt x="123663" y="47599"/>
                </a:lnTo>
                <a:lnTo>
                  <a:pt x="129771" y="37874"/>
                </a:lnTo>
                <a:lnTo>
                  <a:pt x="131722" y="25941"/>
                </a:lnTo>
                <a:lnTo>
                  <a:pt x="126957" y="14964"/>
                </a:lnTo>
                <a:lnTo>
                  <a:pt x="119811" y="9718"/>
                </a:lnTo>
                <a:close/>
              </a:path>
              <a:path w="140970" h="147320">
                <a:moveTo>
                  <a:pt x="76441" y="0"/>
                </a:moveTo>
                <a:lnTo>
                  <a:pt x="16903" y="1092"/>
                </a:lnTo>
                <a:lnTo>
                  <a:pt x="94103" y="1092"/>
                </a:lnTo>
                <a:lnTo>
                  <a:pt x="91489" y="677"/>
                </a:lnTo>
                <a:lnTo>
                  <a:pt x="7644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331344" y="8490489"/>
            <a:ext cx="122555" cy="153035"/>
          </a:xfrm>
          <a:custGeom>
            <a:avLst/>
            <a:gdLst/>
            <a:ahLst/>
            <a:cxnLst/>
            <a:rect l="l" t="t" r="r" b="b"/>
            <a:pathLst>
              <a:path w="122554" h="153034">
                <a:moveTo>
                  <a:pt x="76125" y="0"/>
                </a:moveTo>
                <a:lnTo>
                  <a:pt x="30251" y="18721"/>
                </a:lnTo>
                <a:lnTo>
                  <a:pt x="3914" y="50487"/>
                </a:lnTo>
                <a:lnTo>
                  <a:pt x="0" y="90737"/>
                </a:lnTo>
                <a:lnTo>
                  <a:pt x="2272" y="101960"/>
                </a:lnTo>
                <a:lnTo>
                  <a:pt x="22795" y="137221"/>
                </a:lnTo>
                <a:lnTo>
                  <a:pt x="71315" y="152709"/>
                </a:lnTo>
                <a:lnTo>
                  <a:pt x="79087" y="152709"/>
                </a:lnTo>
                <a:lnTo>
                  <a:pt x="115816" y="141216"/>
                </a:lnTo>
                <a:lnTo>
                  <a:pt x="118686" y="136733"/>
                </a:lnTo>
                <a:lnTo>
                  <a:pt x="88066" y="136733"/>
                </a:lnTo>
                <a:lnTo>
                  <a:pt x="76291" y="136475"/>
                </a:lnTo>
                <a:lnTo>
                  <a:pt x="42647" y="118367"/>
                </a:lnTo>
                <a:lnTo>
                  <a:pt x="27285" y="73944"/>
                </a:lnTo>
                <a:lnTo>
                  <a:pt x="26878" y="56874"/>
                </a:lnTo>
                <a:lnTo>
                  <a:pt x="29523" y="45025"/>
                </a:lnTo>
                <a:lnTo>
                  <a:pt x="35119" y="33792"/>
                </a:lnTo>
                <a:lnTo>
                  <a:pt x="44431" y="22501"/>
                </a:lnTo>
                <a:lnTo>
                  <a:pt x="55890" y="17363"/>
                </a:lnTo>
                <a:lnTo>
                  <a:pt x="69931" y="15651"/>
                </a:lnTo>
                <a:lnTo>
                  <a:pt x="121018" y="15651"/>
                </a:lnTo>
                <a:lnTo>
                  <a:pt x="122166" y="8552"/>
                </a:lnTo>
                <a:lnTo>
                  <a:pt x="115562" y="5224"/>
                </a:lnTo>
                <a:lnTo>
                  <a:pt x="109377" y="2926"/>
                </a:lnTo>
                <a:lnTo>
                  <a:pt x="102242" y="1328"/>
                </a:lnTo>
                <a:lnTo>
                  <a:pt x="92279" y="143"/>
                </a:lnTo>
                <a:lnTo>
                  <a:pt x="76125" y="0"/>
                </a:lnTo>
                <a:close/>
              </a:path>
              <a:path w="122554" h="153034">
                <a:moveTo>
                  <a:pt x="117987" y="127576"/>
                </a:moveTo>
                <a:lnTo>
                  <a:pt x="112095" y="130573"/>
                </a:lnTo>
                <a:lnTo>
                  <a:pt x="106151" y="132859"/>
                </a:lnTo>
                <a:lnTo>
                  <a:pt x="94162" y="135958"/>
                </a:lnTo>
                <a:lnTo>
                  <a:pt x="88066" y="136733"/>
                </a:lnTo>
                <a:lnTo>
                  <a:pt x="118686" y="136733"/>
                </a:lnTo>
                <a:lnTo>
                  <a:pt x="122166" y="131297"/>
                </a:lnTo>
                <a:lnTo>
                  <a:pt x="117987" y="127576"/>
                </a:lnTo>
                <a:close/>
              </a:path>
              <a:path w="122554" h="153034">
                <a:moveTo>
                  <a:pt x="121018" y="15651"/>
                </a:moveTo>
                <a:lnTo>
                  <a:pt x="77995" y="15651"/>
                </a:lnTo>
                <a:lnTo>
                  <a:pt x="85437" y="16997"/>
                </a:lnTo>
                <a:lnTo>
                  <a:pt x="99077" y="22369"/>
                </a:lnTo>
                <a:lnTo>
                  <a:pt x="103433" y="25087"/>
                </a:lnTo>
                <a:lnTo>
                  <a:pt x="107256" y="30561"/>
                </a:lnTo>
                <a:lnTo>
                  <a:pt x="108221" y="35234"/>
                </a:lnTo>
                <a:lnTo>
                  <a:pt x="108221" y="49598"/>
                </a:lnTo>
                <a:lnTo>
                  <a:pt x="118058" y="46457"/>
                </a:lnTo>
                <a:lnTo>
                  <a:pt x="118759" y="33792"/>
                </a:lnTo>
                <a:lnTo>
                  <a:pt x="120124" y="21185"/>
                </a:lnTo>
                <a:lnTo>
                  <a:pt x="121018" y="15651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470100" y="8489939"/>
            <a:ext cx="237490" cy="152400"/>
          </a:xfrm>
          <a:custGeom>
            <a:avLst/>
            <a:gdLst/>
            <a:ahLst/>
            <a:cxnLst/>
            <a:rect l="l" t="t" r="r" b="b"/>
            <a:pathLst>
              <a:path w="237490" h="152400">
                <a:moveTo>
                  <a:pt x="115961" y="75267"/>
                </a:moveTo>
                <a:lnTo>
                  <a:pt x="73012" y="75267"/>
                </a:lnTo>
                <a:lnTo>
                  <a:pt x="77152" y="75369"/>
                </a:lnTo>
                <a:lnTo>
                  <a:pt x="81699" y="75572"/>
                </a:lnTo>
                <a:lnTo>
                  <a:pt x="86347" y="75572"/>
                </a:lnTo>
                <a:lnTo>
                  <a:pt x="87078" y="88861"/>
                </a:lnTo>
                <a:lnTo>
                  <a:pt x="89496" y="101744"/>
                </a:lnTo>
                <a:lnTo>
                  <a:pt x="116184" y="141336"/>
                </a:lnTo>
                <a:lnTo>
                  <a:pt x="169294" y="152381"/>
                </a:lnTo>
                <a:lnTo>
                  <a:pt x="181664" y="149605"/>
                </a:lnTo>
                <a:lnTo>
                  <a:pt x="193288" y="144943"/>
                </a:lnTo>
                <a:lnTo>
                  <a:pt x="199295" y="141336"/>
                </a:lnTo>
                <a:lnTo>
                  <a:pt x="157158" y="141336"/>
                </a:lnTo>
                <a:lnTo>
                  <a:pt x="145812" y="136982"/>
                </a:lnTo>
                <a:lnTo>
                  <a:pt x="121908" y="104790"/>
                </a:lnTo>
                <a:lnTo>
                  <a:pt x="116207" y="79971"/>
                </a:lnTo>
                <a:lnTo>
                  <a:pt x="115961" y="75267"/>
                </a:lnTo>
                <a:close/>
              </a:path>
              <a:path w="237490" h="152400">
                <a:moveTo>
                  <a:pt x="79057" y="149080"/>
                </a:moveTo>
                <a:lnTo>
                  <a:pt x="40301" y="149080"/>
                </a:lnTo>
                <a:lnTo>
                  <a:pt x="52054" y="149247"/>
                </a:lnTo>
                <a:lnTo>
                  <a:pt x="64973" y="149605"/>
                </a:lnTo>
                <a:lnTo>
                  <a:pt x="79057" y="150159"/>
                </a:lnTo>
                <a:lnTo>
                  <a:pt x="79057" y="149080"/>
                </a:lnTo>
                <a:close/>
              </a:path>
              <a:path w="237490" h="152400">
                <a:moveTo>
                  <a:pt x="79057" y="141155"/>
                </a:moveTo>
                <a:lnTo>
                  <a:pt x="0" y="141155"/>
                </a:lnTo>
                <a:lnTo>
                  <a:pt x="2220" y="150041"/>
                </a:lnTo>
                <a:lnTo>
                  <a:pt x="14623" y="149497"/>
                </a:lnTo>
                <a:lnTo>
                  <a:pt x="27055" y="149178"/>
                </a:lnTo>
                <a:lnTo>
                  <a:pt x="79057" y="149080"/>
                </a:lnTo>
                <a:lnTo>
                  <a:pt x="79057" y="141155"/>
                </a:lnTo>
                <a:close/>
              </a:path>
              <a:path w="237490" h="152400">
                <a:moveTo>
                  <a:pt x="206873" y="11246"/>
                </a:moveTo>
                <a:lnTo>
                  <a:pt x="158432" y="11246"/>
                </a:lnTo>
                <a:lnTo>
                  <a:pt x="163930" y="11543"/>
                </a:lnTo>
                <a:lnTo>
                  <a:pt x="176115" y="14813"/>
                </a:lnTo>
                <a:lnTo>
                  <a:pt x="203748" y="51657"/>
                </a:lnTo>
                <a:lnTo>
                  <a:pt x="207704" y="95877"/>
                </a:lnTo>
                <a:lnTo>
                  <a:pt x="205411" y="108780"/>
                </a:lnTo>
                <a:lnTo>
                  <a:pt x="173783" y="140631"/>
                </a:lnTo>
                <a:lnTo>
                  <a:pt x="157158" y="141336"/>
                </a:lnTo>
                <a:lnTo>
                  <a:pt x="199295" y="141336"/>
                </a:lnTo>
                <a:lnTo>
                  <a:pt x="229472" y="109458"/>
                </a:lnTo>
                <a:lnTo>
                  <a:pt x="237500" y="69771"/>
                </a:lnTo>
                <a:lnTo>
                  <a:pt x="236429" y="57308"/>
                </a:lnTo>
                <a:lnTo>
                  <a:pt x="233422" y="45641"/>
                </a:lnTo>
                <a:lnTo>
                  <a:pt x="228141" y="34496"/>
                </a:lnTo>
                <a:lnTo>
                  <a:pt x="220251" y="23600"/>
                </a:lnTo>
                <a:lnTo>
                  <a:pt x="209414" y="12679"/>
                </a:lnTo>
                <a:lnTo>
                  <a:pt x="206873" y="11246"/>
                </a:lnTo>
                <a:close/>
              </a:path>
              <a:path w="237490" h="152400">
                <a:moveTo>
                  <a:pt x="64744" y="12326"/>
                </a:moveTo>
                <a:lnTo>
                  <a:pt x="19329" y="12326"/>
                </a:lnTo>
                <a:lnTo>
                  <a:pt x="23926" y="14358"/>
                </a:lnTo>
                <a:lnTo>
                  <a:pt x="25233" y="20036"/>
                </a:lnTo>
                <a:lnTo>
                  <a:pt x="25689" y="25695"/>
                </a:lnTo>
                <a:lnTo>
                  <a:pt x="26023" y="34496"/>
                </a:lnTo>
                <a:lnTo>
                  <a:pt x="26296" y="48410"/>
                </a:lnTo>
                <a:lnTo>
                  <a:pt x="26410" y="97600"/>
                </a:lnTo>
                <a:lnTo>
                  <a:pt x="26287" y="108780"/>
                </a:lnTo>
                <a:lnTo>
                  <a:pt x="19113" y="141155"/>
                </a:lnTo>
                <a:lnTo>
                  <a:pt x="64541" y="141155"/>
                </a:lnTo>
                <a:lnTo>
                  <a:pt x="52892" y="104790"/>
                </a:lnTo>
                <a:lnTo>
                  <a:pt x="52717" y="75572"/>
                </a:lnTo>
                <a:lnTo>
                  <a:pt x="73012" y="75267"/>
                </a:lnTo>
                <a:lnTo>
                  <a:pt x="115961" y="75267"/>
                </a:lnTo>
                <a:lnTo>
                  <a:pt x="115495" y="66355"/>
                </a:lnTo>
                <a:lnTo>
                  <a:pt x="115629" y="64421"/>
                </a:lnTo>
                <a:lnTo>
                  <a:pt x="67894" y="64421"/>
                </a:lnTo>
                <a:lnTo>
                  <a:pt x="61696" y="64053"/>
                </a:lnTo>
                <a:lnTo>
                  <a:pt x="52717" y="63342"/>
                </a:lnTo>
                <a:lnTo>
                  <a:pt x="52956" y="25695"/>
                </a:lnTo>
                <a:lnTo>
                  <a:pt x="53124" y="20492"/>
                </a:lnTo>
                <a:lnTo>
                  <a:pt x="54152" y="16568"/>
                </a:lnTo>
                <a:lnTo>
                  <a:pt x="55867" y="15044"/>
                </a:lnTo>
                <a:lnTo>
                  <a:pt x="61645" y="12872"/>
                </a:lnTo>
                <a:lnTo>
                  <a:pt x="64744" y="12326"/>
                </a:lnTo>
                <a:close/>
              </a:path>
              <a:path w="237490" h="152400">
                <a:moveTo>
                  <a:pt x="158390" y="0"/>
                </a:moveTo>
                <a:lnTo>
                  <a:pt x="111303" y="18511"/>
                </a:lnTo>
                <a:lnTo>
                  <a:pt x="87274" y="63342"/>
                </a:lnTo>
                <a:lnTo>
                  <a:pt x="81076" y="64053"/>
                </a:lnTo>
                <a:lnTo>
                  <a:pt x="75755" y="64421"/>
                </a:lnTo>
                <a:lnTo>
                  <a:pt x="115629" y="64421"/>
                </a:lnTo>
                <a:lnTo>
                  <a:pt x="116393" y="53430"/>
                </a:lnTo>
                <a:lnTo>
                  <a:pt x="119351" y="41602"/>
                </a:lnTo>
                <a:lnTo>
                  <a:pt x="124959" y="30305"/>
                </a:lnTo>
                <a:lnTo>
                  <a:pt x="133807" y="18975"/>
                </a:lnTo>
                <a:lnTo>
                  <a:pt x="145069" y="13177"/>
                </a:lnTo>
                <a:lnTo>
                  <a:pt x="158432" y="11246"/>
                </a:lnTo>
                <a:lnTo>
                  <a:pt x="206873" y="11246"/>
                </a:lnTo>
                <a:lnTo>
                  <a:pt x="199416" y="7043"/>
                </a:lnTo>
                <a:lnTo>
                  <a:pt x="187828" y="3042"/>
                </a:lnTo>
                <a:lnTo>
                  <a:pt x="174277" y="690"/>
                </a:lnTo>
                <a:lnTo>
                  <a:pt x="158390" y="0"/>
                </a:lnTo>
                <a:close/>
              </a:path>
              <a:path w="237490" h="152400">
                <a:moveTo>
                  <a:pt x="0" y="3334"/>
                </a:moveTo>
                <a:lnTo>
                  <a:pt x="0" y="12326"/>
                </a:lnTo>
                <a:lnTo>
                  <a:pt x="79057" y="12326"/>
                </a:lnTo>
                <a:lnTo>
                  <a:pt x="77393" y="4329"/>
                </a:lnTo>
                <a:lnTo>
                  <a:pt x="26393" y="4329"/>
                </a:lnTo>
                <a:lnTo>
                  <a:pt x="13794" y="3965"/>
                </a:lnTo>
                <a:lnTo>
                  <a:pt x="0" y="3334"/>
                </a:lnTo>
                <a:close/>
              </a:path>
              <a:path w="237490" h="152400">
                <a:moveTo>
                  <a:pt x="77201" y="3410"/>
                </a:moveTo>
                <a:lnTo>
                  <a:pt x="65077" y="3851"/>
                </a:lnTo>
                <a:lnTo>
                  <a:pt x="53113" y="4158"/>
                </a:lnTo>
                <a:lnTo>
                  <a:pt x="40491" y="4320"/>
                </a:lnTo>
                <a:lnTo>
                  <a:pt x="26393" y="4329"/>
                </a:lnTo>
                <a:lnTo>
                  <a:pt x="77393" y="4329"/>
                </a:lnTo>
                <a:lnTo>
                  <a:pt x="77201" y="341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799540" y="8490145"/>
            <a:ext cx="910700" cy="155058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10355243" y="8408006"/>
            <a:ext cx="1087675" cy="316265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600954" y="8797666"/>
            <a:ext cx="206375" cy="226060"/>
          </a:xfrm>
          <a:custGeom>
            <a:avLst/>
            <a:gdLst/>
            <a:ahLst/>
            <a:cxnLst/>
            <a:rect l="l" t="t" r="r" b="b"/>
            <a:pathLst>
              <a:path w="206375" h="226059">
                <a:moveTo>
                  <a:pt x="118309" y="0"/>
                </a:moveTo>
                <a:lnTo>
                  <a:pt x="80123" y="6111"/>
                </a:lnTo>
                <a:lnTo>
                  <a:pt x="37445" y="28330"/>
                </a:lnTo>
                <a:lnTo>
                  <a:pt x="12040" y="59533"/>
                </a:lnTo>
                <a:lnTo>
                  <a:pt x="304" y="106932"/>
                </a:lnTo>
                <a:lnTo>
                  <a:pt x="0" y="123192"/>
                </a:lnTo>
                <a:lnTo>
                  <a:pt x="1760" y="136056"/>
                </a:lnTo>
                <a:lnTo>
                  <a:pt x="21994" y="181271"/>
                </a:lnTo>
                <a:lnTo>
                  <a:pt x="62867" y="213452"/>
                </a:lnTo>
                <a:lnTo>
                  <a:pt x="107486" y="224905"/>
                </a:lnTo>
                <a:lnTo>
                  <a:pt x="138922" y="226008"/>
                </a:lnTo>
                <a:lnTo>
                  <a:pt x="151463" y="224428"/>
                </a:lnTo>
                <a:lnTo>
                  <a:pt x="164314" y="221750"/>
                </a:lnTo>
                <a:lnTo>
                  <a:pt x="176261" y="218228"/>
                </a:lnTo>
                <a:lnTo>
                  <a:pt x="188162" y="213771"/>
                </a:lnTo>
                <a:lnTo>
                  <a:pt x="195810" y="210292"/>
                </a:lnTo>
                <a:lnTo>
                  <a:pt x="124164" y="210292"/>
                </a:lnTo>
                <a:lnTo>
                  <a:pt x="112847" y="208700"/>
                </a:lnTo>
                <a:lnTo>
                  <a:pt x="75175" y="192987"/>
                </a:lnTo>
                <a:lnTo>
                  <a:pt x="41837" y="153383"/>
                </a:lnTo>
                <a:lnTo>
                  <a:pt x="32323" y="102522"/>
                </a:lnTo>
                <a:lnTo>
                  <a:pt x="33390" y="89629"/>
                </a:lnTo>
                <a:lnTo>
                  <a:pt x="53714" y="43661"/>
                </a:lnTo>
                <a:lnTo>
                  <a:pt x="84820" y="20188"/>
                </a:lnTo>
                <a:lnTo>
                  <a:pt x="124655" y="13039"/>
                </a:lnTo>
                <a:lnTo>
                  <a:pt x="198723" y="13039"/>
                </a:lnTo>
                <a:lnTo>
                  <a:pt x="198647" y="10772"/>
                </a:lnTo>
                <a:lnTo>
                  <a:pt x="169740" y="4340"/>
                </a:lnTo>
                <a:lnTo>
                  <a:pt x="158197" y="2334"/>
                </a:lnTo>
                <a:lnTo>
                  <a:pt x="146152" y="932"/>
                </a:lnTo>
                <a:lnTo>
                  <a:pt x="133043" y="149"/>
                </a:lnTo>
                <a:lnTo>
                  <a:pt x="118309" y="0"/>
                </a:lnTo>
                <a:close/>
              </a:path>
              <a:path w="206375" h="226059">
                <a:moveTo>
                  <a:pt x="199516" y="193187"/>
                </a:moveTo>
                <a:lnTo>
                  <a:pt x="163553" y="207561"/>
                </a:lnTo>
                <a:lnTo>
                  <a:pt x="124164" y="210292"/>
                </a:lnTo>
                <a:lnTo>
                  <a:pt x="195810" y="210292"/>
                </a:lnTo>
                <a:lnTo>
                  <a:pt x="200021" y="208377"/>
                </a:lnTo>
                <a:lnTo>
                  <a:pt x="201875" y="203513"/>
                </a:lnTo>
                <a:lnTo>
                  <a:pt x="203924" y="198660"/>
                </a:lnTo>
                <a:lnTo>
                  <a:pt x="206053" y="193963"/>
                </a:lnTo>
                <a:lnTo>
                  <a:pt x="199516" y="193187"/>
                </a:lnTo>
                <a:close/>
              </a:path>
              <a:path w="206375" h="226059">
                <a:moveTo>
                  <a:pt x="198723" y="13039"/>
                </a:moveTo>
                <a:lnTo>
                  <a:pt x="124655" y="13039"/>
                </a:lnTo>
                <a:lnTo>
                  <a:pt x="135644" y="13627"/>
                </a:lnTo>
                <a:lnTo>
                  <a:pt x="147714" y="15662"/>
                </a:lnTo>
                <a:lnTo>
                  <a:pt x="162214" y="19584"/>
                </a:lnTo>
                <a:lnTo>
                  <a:pt x="173801" y="24650"/>
                </a:lnTo>
                <a:lnTo>
                  <a:pt x="184971" y="31187"/>
                </a:lnTo>
                <a:lnTo>
                  <a:pt x="186216" y="58771"/>
                </a:lnTo>
                <a:lnTo>
                  <a:pt x="197259" y="46660"/>
                </a:lnTo>
                <a:lnTo>
                  <a:pt x="198314" y="33086"/>
                </a:lnTo>
                <a:lnTo>
                  <a:pt x="198996" y="21166"/>
                </a:lnTo>
                <a:lnTo>
                  <a:pt x="198723" y="1303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897544" y="8870550"/>
            <a:ext cx="1820971" cy="234721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814166" y="8823014"/>
            <a:ext cx="1623649" cy="28225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10530044" y="8823014"/>
            <a:ext cx="1164923" cy="203182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226899" y="9178397"/>
            <a:ext cx="1480135" cy="226801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8798651" y="9204014"/>
            <a:ext cx="1121491" cy="282256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10012370" y="9252169"/>
            <a:ext cx="1034374" cy="194245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253593" y="9941762"/>
            <a:ext cx="234950" cy="222885"/>
          </a:xfrm>
          <a:custGeom>
            <a:avLst/>
            <a:gdLst/>
            <a:ahLst/>
            <a:cxnLst/>
            <a:rect l="l" t="t" r="r" b="b"/>
            <a:pathLst>
              <a:path w="234950" h="222884">
                <a:moveTo>
                  <a:pt x="72707" y="221298"/>
                </a:moveTo>
                <a:lnTo>
                  <a:pt x="48005" y="221298"/>
                </a:lnTo>
                <a:lnTo>
                  <a:pt x="60893" y="221657"/>
                </a:lnTo>
                <a:lnTo>
                  <a:pt x="72707" y="222326"/>
                </a:lnTo>
                <a:lnTo>
                  <a:pt x="72707" y="221298"/>
                </a:lnTo>
                <a:close/>
              </a:path>
              <a:path w="234950" h="222884">
                <a:moveTo>
                  <a:pt x="234708" y="221318"/>
                </a:moveTo>
                <a:lnTo>
                  <a:pt x="186064" y="221318"/>
                </a:lnTo>
                <a:lnTo>
                  <a:pt x="208900" y="221360"/>
                </a:lnTo>
                <a:lnTo>
                  <a:pt x="221600" y="221725"/>
                </a:lnTo>
                <a:lnTo>
                  <a:pt x="234708" y="222326"/>
                </a:lnTo>
                <a:lnTo>
                  <a:pt x="234708" y="221318"/>
                </a:lnTo>
                <a:close/>
              </a:path>
              <a:path w="234950" h="222884">
                <a:moveTo>
                  <a:pt x="187917" y="147916"/>
                </a:moveTo>
                <a:lnTo>
                  <a:pt x="156616" y="147916"/>
                </a:lnTo>
                <a:lnTo>
                  <a:pt x="176733" y="198869"/>
                </a:lnTo>
                <a:lnTo>
                  <a:pt x="178282" y="203720"/>
                </a:lnTo>
                <a:lnTo>
                  <a:pt x="150837" y="212559"/>
                </a:lnTo>
                <a:lnTo>
                  <a:pt x="160045" y="221991"/>
                </a:lnTo>
                <a:lnTo>
                  <a:pt x="186064" y="221318"/>
                </a:lnTo>
                <a:lnTo>
                  <a:pt x="234708" y="221318"/>
                </a:lnTo>
                <a:lnTo>
                  <a:pt x="234708" y="212559"/>
                </a:lnTo>
                <a:lnTo>
                  <a:pt x="202780" y="182486"/>
                </a:lnTo>
                <a:lnTo>
                  <a:pt x="187917" y="147916"/>
                </a:lnTo>
                <a:close/>
              </a:path>
              <a:path w="234950" h="222884">
                <a:moveTo>
                  <a:pt x="124320" y="0"/>
                </a:moveTo>
                <a:lnTo>
                  <a:pt x="111523" y="6094"/>
                </a:lnTo>
                <a:lnTo>
                  <a:pt x="107714" y="15738"/>
                </a:lnTo>
                <a:lnTo>
                  <a:pt x="102947" y="27239"/>
                </a:lnTo>
                <a:lnTo>
                  <a:pt x="46867" y="154733"/>
                </a:lnTo>
                <a:lnTo>
                  <a:pt x="30706" y="189760"/>
                </a:lnTo>
                <a:lnTo>
                  <a:pt x="25425" y="200621"/>
                </a:lnTo>
                <a:lnTo>
                  <a:pt x="23050" y="205689"/>
                </a:lnTo>
                <a:lnTo>
                  <a:pt x="20789" y="208864"/>
                </a:lnTo>
                <a:lnTo>
                  <a:pt x="16560" y="211454"/>
                </a:lnTo>
                <a:lnTo>
                  <a:pt x="11887" y="212191"/>
                </a:lnTo>
                <a:lnTo>
                  <a:pt x="0" y="212559"/>
                </a:lnTo>
                <a:lnTo>
                  <a:pt x="7289" y="221923"/>
                </a:lnTo>
                <a:lnTo>
                  <a:pt x="18039" y="221547"/>
                </a:lnTo>
                <a:lnTo>
                  <a:pt x="31285" y="221336"/>
                </a:lnTo>
                <a:lnTo>
                  <a:pt x="72707" y="221298"/>
                </a:lnTo>
                <a:lnTo>
                  <a:pt x="72707" y="212559"/>
                </a:lnTo>
                <a:lnTo>
                  <a:pt x="52552" y="210223"/>
                </a:lnTo>
                <a:lnTo>
                  <a:pt x="49263" y="209410"/>
                </a:lnTo>
                <a:lnTo>
                  <a:pt x="46685" y="207340"/>
                </a:lnTo>
                <a:lnTo>
                  <a:pt x="46037" y="205638"/>
                </a:lnTo>
                <a:lnTo>
                  <a:pt x="46491" y="200079"/>
                </a:lnTo>
                <a:lnTo>
                  <a:pt x="49838" y="189483"/>
                </a:lnTo>
                <a:lnTo>
                  <a:pt x="56438" y="172872"/>
                </a:lnTo>
                <a:lnTo>
                  <a:pt x="66941" y="147916"/>
                </a:lnTo>
                <a:lnTo>
                  <a:pt x="187917" y="147916"/>
                </a:lnTo>
                <a:lnTo>
                  <a:pt x="182446" y="135191"/>
                </a:lnTo>
                <a:lnTo>
                  <a:pt x="72720" y="135191"/>
                </a:lnTo>
                <a:lnTo>
                  <a:pt x="111798" y="42062"/>
                </a:lnTo>
                <a:lnTo>
                  <a:pt x="142405" y="42062"/>
                </a:lnTo>
                <a:lnTo>
                  <a:pt x="124320" y="0"/>
                </a:lnTo>
                <a:close/>
              </a:path>
              <a:path w="234950" h="222884">
                <a:moveTo>
                  <a:pt x="142405" y="42062"/>
                </a:moveTo>
                <a:lnTo>
                  <a:pt x="111798" y="42062"/>
                </a:lnTo>
                <a:lnTo>
                  <a:pt x="150812" y="135191"/>
                </a:lnTo>
                <a:lnTo>
                  <a:pt x="182446" y="135191"/>
                </a:lnTo>
                <a:lnTo>
                  <a:pt x="142405" y="42062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8516063" y="101309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3202" y="0"/>
                </a:moveTo>
                <a:lnTo>
                  <a:pt x="13131" y="0"/>
                </a:lnTo>
                <a:lnTo>
                  <a:pt x="8826" y="1765"/>
                </a:lnTo>
                <a:lnTo>
                  <a:pt x="1765" y="8788"/>
                </a:lnTo>
                <a:lnTo>
                  <a:pt x="0" y="13080"/>
                </a:lnTo>
                <a:lnTo>
                  <a:pt x="0" y="23101"/>
                </a:lnTo>
                <a:lnTo>
                  <a:pt x="1765" y="27368"/>
                </a:lnTo>
                <a:lnTo>
                  <a:pt x="8826" y="34505"/>
                </a:lnTo>
                <a:lnTo>
                  <a:pt x="13131" y="36283"/>
                </a:lnTo>
                <a:lnTo>
                  <a:pt x="23202" y="36283"/>
                </a:lnTo>
                <a:lnTo>
                  <a:pt x="27457" y="34505"/>
                </a:lnTo>
                <a:lnTo>
                  <a:pt x="34505" y="27368"/>
                </a:lnTo>
                <a:lnTo>
                  <a:pt x="36271" y="23101"/>
                </a:lnTo>
                <a:lnTo>
                  <a:pt x="36271" y="13080"/>
                </a:lnTo>
                <a:lnTo>
                  <a:pt x="34505" y="8788"/>
                </a:lnTo>
                <a:lnTo>
                  <a:pt x="27457" y="1765"/>
                </a:lnTo>
                <a:lnTo>
                  <a:pt x="23202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8662099" y="9943015"/>
            <a:ext cx="172720" cy="221615"/>
          </a:xfrm>
          <a:custGeom>
            <a:avLst/>
            <a:gdLst/>
            <a:ahLst/>
            <a:cxnLst/>
            <a:rect l="l" t="t" r="r" b="b"/>
            <a:pathLst>
              <a:path w="172720" h="221615">
                <a:moveTo>
                  <a:pt x="12865" y="469"/>
                </a:moveTo>
                <a:lnTo>
                  <a:pt x="0" y="469"/>
                </a:lnTo>
                <a:lnTo>
                  <a:pt x="0" y="10236"/>
                </a:lnTo>
                <a:lnTo>
                  <a:pt x="19329" y="10236"/>
                </a:lnTo>
                <a:lnTo>
                  <a:pt x="24866" y="12242"/>
                </a:lnTo>
                <a:lnTo>
                  <a:pt x="29831" y="167906"/>
                </a:lnTo>
                <a:lnTo>
                  <a:pt x="29735" y="175214"/>
                </a:lnTo>
                <a:lnTo>
                  <a:pt x="15354" y="214096"/>
                </a:lnTo>
                <a:lnTo>
                  <a:pt x="15354" y="221081"/>
                </a:lnTo>
                <a:lnTo>
                  <a:pt x="28219" y="220611"/>
                </a:lnTo>
                <a:lnTo>
                  <a:pt x="35763" y="220192"/>
                </a:lnTo>
                <a:lnTo>
                  <a:pt x="42113" y="219989"/>
                </a:lnTo>
                <a:lnTo>
                  <a:pt x="100896" y="219989"/>
                </a:lnTo>
                <a:lnTo>
                  <a:pt x="104622" y="219611"/>
                </a:lnTo>
                <a:lnTo>
                  <a:pt x="117123" y="216701"/>
                </a:lnTo>
                <a:lnTo>
                  <a:pt x="128860" y="212177"/>
                </a:lnTo>
                <a:lnTo>
                  <a:pt x="136778" y="207733"/>
                </a:lnTo>
                <a:lnTo>
                  <a:pt x="76644" y="207733"/>
                </a:lnTo>
                <a:lnTo>
                  <a:pt x="68681" y="207009"/>
                </a:lnTo>
                <a:lnTo>
                  <a:pt x="59067" y="205574"/>
                </a:lnTo>
                <a:lnTo>
                  <a:pt x="59474" y="201853"/>
                </a:lnTo>
                <a:lnTo>
                  <a:pt x="59679" y="198754"/>
                </a:lnTo>
                <a:lnTo>
                  <a:pt x="59602" y="189238"/>
                </a:lnTo>
                <a:lnTo>
                  <a:pt x="59508" y="186315"/>
                </a:lnTo>
                <a:lnTo>
                  <a:pt x="59232" y="179679"/>
                </a:lnTo>
                <a:lnTo>
                  <a:pt x="59133" y="167906"/>
                </a:lnTo>
                <a:lnTo>
                  <a:pt x="59067" y="105117"/>
                </a:lnTo>
                <a:lnTo>
                  <a:pt x="65684" y="104787"/>
                </a:lnTo>
                <a:lnTo>
                  <a:pt x="71627" y="104647"/>
                </a:lnTo>
                <a:lnTo>
                  <a:pt x="147235" y="104647"/>
                </a:lnTo>
                <a:lnTo>
                  <a:pt x="139370" y="101320"/>
                </a:lnTo>
                <a:lnTo>
                  <a:pt x="126135" y="98118"/>
                </a:lnTo>
                <a:lnTo>
                  <a:pt x="110540" y="96316"/>
                </a:lnTo>
                <a:lnTo>
                  <a:pt x="114145" y="95129"/>
                </a:lnTo>
                <a:lnTo>
                  <a:pt x="121011" y="92392"/>
                </a:lnTo>
                <a:lnTo>
                  <a:pt x="68986" y="92392"/>
                </a:lnTo>
                <a:lnTo>
                  <a:pt x="64236" y="92240"/>
                </a:lnTo>
                <a:lnTo>
                  <a:pt x="59067" y="91935"/>
                </a:lnTo>
                <a:lnTo>
                  <a:pt x="59135" y="60147"/>
                </a:lnTo>
                <a:lnTo>
                  <a:pt x="59295" y="48544"/>
                </a:lnTo>
                <a:lnTo>
                  <a:pt x="87726" y="13075"/>
                </a:lnTo>
                <a:lnTo>
                  <a:pt x="149226" y="13075"/>
                </a:lnTo>
                <a:lnTo>
                  <a:pt x="143849" y="8097"/>
                </a:lnTo>
                <a:lnTo>
                  <a:pt x="133797" y="3598"/>
                </a:lnTo>
                <a:lnTo>
                  <a:pt x="124249" y="1562"/>
                </a:lnTo>
                <a:lnTo>
                  <a:pt x="40411" y="1562"/>
                </a:lnTo>
                <a:lnTo>
                  <a:pt x="34569" y="1371"/>
                </a:lnTo>
                <a:lnTo>
                  <a:pt x="12865" y="469"/>
                </a:lnTo>
                <a:close/>
              </a:path>
              <a:path w="172720" h="221615">
                <a:moveTo>
                  <a:pt x="100896" y="219989"/>
                </a:moveTo>
                <a:lnTo>
                  <a:pt x="42113" y="219989"/>
                </a:lnTo>
                <a:lnTo>
                  <a:pt x="47958" y="219990"/>
                </a:lnTo>
                <a:lnTo>
                  <a:pt x="59595" y="220175"/>
                </a:lnTo>
                <a:lnTo>
                  <a:pt x="73494" y="220700"/>
                </a:lnTo>
                <a:lnTo>
                  <a:pt x="91292" y="220963"/>
                </a:lnTo>
                <a:lnTo>
                  <a:pt x="100896" y="219989"/>
                </a:lnTo>
                <a:close/>
              </a:path>
              <a:path w="172720" h="221615">
                <a:moveTo>
                  <a:pt x="147235" y="104647"/>
                </a:moveTo>
                <a:lnTo>
                  <a:pt x="71627" y="104647"/>
                </a:lnTo>
                <a:lnTo>
                  <a:pt x="77709" y="104649"/>
                </a:lnTo>
                <a:lnTo>
                  <a:pt x="93317" y="105245"/>
                </a:lnTo>
                <a:lnTo>
                  <a:pt x="129501" y="118363"/>
                </a:lnTo>
                <a:lnTo>
                  <a:pt x="139897" y="163480"/>
                </a:lnTo>
                <a:lnTo>
                  <a:pt x="136696" y="175214"/>
                </a:lnTo>
                <a:lnTo>
                  <a:pt x="109991" y="203069"/>
                </a:lnTo>
                <a:lnTo>
                  <a:pt x="82943" y="207733"/>
                </a:lnTo>
                <a:lnTo>
                  <a:pt x="136778" y="207733"/>
                </a:lnTo>
                <a:lnTo>
                  <a:pt x="164987" y="179325"/>
                </a:lnTo>
                <a:lnTo>
                  <a:pt x="172582" y="138892"/>
                </a:lnTo>
                <a:lnTo>
                  <a:pt x="169106" y="127860"/>
                </a:lnTo>
                <a:lnTo>
                  <a:pt x="161964" y="117083"/>
                </a:lnTo>
                <a:lnTo>
                  <a:pt x="150252" y="105924"/>
                </a:lnTo>
                <a:lnTo>
                  <a:pt x="147235" y="104647"/>
                </a:lnTo>
                <a:close/>
              </a:path>
              <a:path w="172720" h="221615">
                <a:moveTo>
                  <a:pt x="149226" y="13075"/>
                </a:moveTo>
                <a:lnTo>
                  <a:pt x="87726" y="13075"/>
                </a:lnTo>
                <a:lnTo>
                  <a:pt x="101098" y="14632"/>
                </a:lnTo>
                <a:lnTo>
                  <a:pt x="112715" y="18767"/>
                </a:lnTo>
                <a:lnTo>
                  <a:pt x="123186" y="26094"/>
                </a:lnTo>
                <a:lnTo>
                  <a:pt x="128920" y="36829"/>
                </a:lnTo>
                <a:lnTo>
                  <a:pt x="130823" y="51132"/>
                </a:lnTo>
                <a:lnTo>
                  <a:pt x="128965" y="63414"/>
                </a:lnTo>
                <a:lnTo>
                  <a:pt x="89176" y="91543"/>
                </a:lnTo>
                <a:lnTo>
                  <a:pt x="73329" y="92392"/>
                </a:lnTo>
                <a:lnTo>
                  <a:pt x="121011" y="92392"/>
                </a:lnTo>
                <a:lnTo>
                  <a:pt x="155964" y="66535"/>
                </a:lnTo>
                <a:lnTo>
                  <a:pt x="162302" y="41475"/>
                </a:lnTo>
                <a:lnTo>
                  <a:pt x="160156" y="28659"/>
                </a:lnTo>
                <a:lnTo>
                  <a:pt x="154130" y="17617"/>
                </a:lnTo>
                <a:lnTo>
                  <a:pt x="149226" y="13075"/>
                </a:lnTo>
                <a:close/>
              </a:path>
              <a:path w="172720" h="221615">
                <a:moveTo>
                  <a:pt x="105892" y="0"/>
                </a:moveTo>
                <a:lnTo>
                  <a:pt x="53136" y="1454"/>
                </a:lnTo>
                <a:lnTo>
                  <a:pt x="40411" y="1562"/>
                </a:lnTo>
                <a:lnTo>
                  <a:pt x="124249" y="1562"/>
                </a:lnTo>
                <a:lnTo>
                  <a:pt x="121143" y="899"/>
                </a:lnTo>
                <a:lnTo>
                  <a:pt x="105892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8868761" y="10130904"/>
            <a:ext cx="36830" cy="36830"/>
          </a:xfrm>
          <a:custGeom>
            <a:avLst/>
            <a:gdLst/>
            <a:ahLst/>
            <a:cxnLst/>
            <a:rect l="l" t="t" r="r" b="b"/>
            <a:pathLst>
              <a:path w="36829" h="36829">
                <a:moveTo>
                  <a:pt x="23202" y="0"/>
                </a:moveTo>
                <a:lnTo>
                  <a:pt x="13131" y="0"/>
                </a:lnTo>
                <a:lnTo>
                  <a:pt x="8826" y="1765"/>
                </a:lnTo>
                <a:lnTo>
                  <a:pt x="1765" y="8788"/>
                </a:lnTo>
                <a:lnTo>
                  <a:pt x="0" y="13080"/>
                </a:lnTo>
                <a:lnTo>
                  <a:pt x="0" y="23101"/>
                </a:lnTo>
                <a:lnTo>
                  <a:pt x="1765" y="27368"/>
                </a:lnTo>
                <a:lnTo>
                  <a:pt x="8826" y="34505"/>
                </a:lnTo>
                <a:lnTo>
                  <a:pt x="13131" y="36283"/>
                </a:lnTo>
                <a:lnTo>
                  <a:pt x="23202" y="36283"/>
                </a:lnTo>
                <a:lnTo>
                  <a:pt x="27457" y="34505"/>
                </a:lnTo>
                <a:lnTo>
                  <a:pt x="34505" y="27368"/>
                </a:lnTo>
                <a:lnTo>
                  <a:pt x="36271" y="23101"/>
                </a:lnTo>
                <a:lnTo>
                  <a:pt x="36271" y="13080"/>
                </a:lnTo>
                <a:lnTo>
                  <a:pt x="34505" y="8788"/>
                </a:lnTo>
                <a:lnTo>
                  <a:pt x="27457" y="1765"/>
                </a:lnTo>
                <a:lnTo>
                  <a:pt x="23202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011930" y="9943483"/>
            <a:ext cx="183515" cy="220979"/>
          </a:xfrm>
          <a:custGeom>
            <a:avLst/>
            <a:gdLst/>
            <a:ahLst/>
            <a:cxnLst/>
            <a:rect l="l" t="t" r="r" b="b"/>
            <a:pathLst>
              <a:path w="183515" h="220979">
                <a:moveTo>
                  <a:pt x="137747" y="219554"/>
                </a:moveTo>
                <a:lnTo>
                  <a:pt x="98412" y="219554"/>
                </a:lnTo>
                <a:lnTo>
                  <a:pt x="110272" y="219741"/>
                </a:lnTo>
                <a:lnTo>
                  <a:pt x="137747" y="220611"/>
                </a:lnTo>
                <a:lnTo>
                  <a:pt x="137747" y="219554"/>
                </a:lnTo>
                <a:close/>
              </a:path>
              <a:path w="183515" h="220979">
                <a:moveTo>
                  <a:pt x="137747" y="210832"/>
                </a:moveTo>
                <a:lnTo>
                  <a:pt x="45025" y="210832"/>
                </a:lnTo>
                <a:lnTo>
                  <a:pt x="47633" y="220506"/>
                </a:lnTo>
                <a:lnTo>
                  <a:pt x="60015" y="220072"/>
                </a:lnTo>
                <a:lnTo>
                  <a:pt x="72220" y="219768"/>
                </a:lnTo>
                <a:lnTo>
                  <a:pt x="84826" y="219595"/>
                </a:lnTo>
                <a:lnTo>
                  <a:pt x="137747" y="219554"/>
                </a:lnTo>
                <a:lnTo>
                  <a:pt x="137747" y="210832"/>
                </a:lnTo>
                <a:close/>
              </a:path>
              <a:path w="183515" h="220979">
                <a:moveTo>
                  <a:pt x="107661" y="14109"/>
                </a:moveTo>
                <a:lnTo>
                  <a:pt x="59960" y="14109"/>
                </a:lnTo>
                <a:lnTo>
                  <a:pt x="76136" y="23345"/>
                </a:lnTo>
                <a:lnTo>
                  <a:pt x="76513" y="35672"/>
                </a:lnTo>
                <a:lnTo>
                  <a:pt x="76738" y="48610"/>
                </a:lnTo>
                <a:lnTo>
                  <a:pt x="76758" y="161021"/>
                </a:lnTo>
                <a:lnTo>
                  <a:pt x="76487" y="174731"/>
                </a:lnTo>
                <a:lnTo>
                  <a:pt x="64875" y="210832"/>
                </a:lnTo>
                <a:lnTo>
                  <a:pt x="115979" y="210832"/>
                </a:lnTo>
                <a:lnTo>
                  <a:pt x="106096" y="172051"/>
                </a:lnTo>
                <a:lnTo>
                  <a:pt x="106023" y="161021"/>
                </a:lnTo>
                <a:lnTo>
                  <a:pt x="106120" y="48610"/>
                </a:lnTo>
                <a:lnTo>
                  <a:pt x="106378" y="38362"/>
                </a:lnTo>
                <a:lnTo>
                  <a:pt x="106928" y="25808"/>
                </a:lnTo>
                <a:lnTo>
                  <a:pt x="107661" y="14109"/>
                </a:lnTo>
                <a:close/>
              </a:path>
              <a:path w="183515" h="220979">
                <a:moveTo>
                  <a:pt x="183480" y="0"/>
                </a:moveTo>
                <a:lnTo>
                  <a:pt x="87750" y="1128"/>
                </a:lnTo>
                <a:lnTo>
                  <a:pt x="38320" y="3883"/>
                </a:lnTo>
                <a:lnTo>
                  <a:pt x="0" y="8351"/>
                </a:lnTo>
                <a:lnTo>
                  <a:pt x="865" y="21704"/>
                </a:lnTo>
                <a:lnTo>
                  <a:pt x="982" y="25808"/>
                </a:lnTo>
                <a:lnTo>
                  <a:pt x="1047" y="38875"/>
                </a:lnTo>
                <a:lnTo>
                  <a:pt x="854" y="50533"/>
                </a:lnTo>
                <a:lnTo>
                  <a:pt x="10620" y="50533"/>
                </a:lnTo>
                <a:lnTo>
                  <a:pt x="26358" y="14758"/>
                </a:lnTo>
                <a:lnTo>
                  <a:pt x="59960" y="14109"/>
                </a:lnTo>
                <a:lnTo>
                  <a:pt x="182071" y="14109"/>
                </a:lnTo>
                <a:lnTo>
                  <a:pt x="182157" y="13020"/>
                </a:lnTo>
                <a:lnTo>
                  <a:pt x="183480" y="0"/>
                </a:lnTo>
                <a:close/>
              </a:path>
              <a:path w="183515" h="220979">
                <a:moveTo>
                  <a:pt x="182071" y="14109"/>
                </a:moveTo>
                <a:lnTo>
                  <a:pt x="107661" y="14109"/>
                </a:lnTo>
                <a:lnTo>
                  <a:pt x="120510" y="14110"/>
                </a:lnTo>
                <a:lnTo>
                  <a:pt x="134175" y="14255"/>
                </a:lnTo>
                <a:lnTo>
                  <a:pt x="168761" y="30238"/>
                </a:lnTo>
                <a:lnTo>
                  <a:pt x="170297" y="50533"/>
                </a:lnTo>
                <a:lnTo>
                  <a:pt x="180450" y="38362"/>
                </a:lnTo>
                <a:lnTo>
                  <a:pt x="181148" y="25808"/>
                </a:lnTo>
                <a:lnTo>
                  <a:pt x="182071" y="14109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205965" y="10017273"/>
            <a:ext cx="189865" cy="152400"/>
          </a:xfrm>
          <a:custGeom>
            <a:avLst/>
            <a:gdLst/>
            <a:ahLst/>
            <a:cxnLst/>
            <a:rect l="l" t="t" r="r" b="b"/>
            <a:pathLst>
              <a:path w="189865" h="152400">
                <a:moveTo>
                  <a:pt x="64782" y="8991"/>
                </a:moveTo>
                <a:lnTo>
                  <a:pt x="19418" y="8991"/>
                </a:lnTo>
                <a:lnTo>
                  <a:pt x="24041" y="11061"/>
                </a:lnTo>
                <a:lnTo>
                  <a:pt x="25385" y="17839"/>
                </a:lnTo>
                <a:lnTo>
                  <a:pt x="26349" y="104228"/>
                </a:lnTo>
                <a:lnTo>
                  <a:pt x="26187" y="113474"/>
                </a:lnTo>
                <a:lnTo>
                  <a:pt x="25855" y="125877"/>
                </a:lnTo>
                <a:lnTo>
                  <a:pt x="25357" y="139555"/>
                </a:lnTo>
                <a:lnTo>
                  <a:pt x="24803" y="151930"/>
                </a:lnTo>
                <a:lnTo>
                  <a:pt x="37147" y="149656"/>
                </a:lnTo>
                <a:lnTo>
                  <a:pt x="66597" y="124358"/>
                </a:lnTo>
                <a:lnTo>
                  <a:pt x="51625" y="124358"/>
                </a:lnTo>
                <a:lnTo>
                  <a:pt x="52279" y="119723"/>
                </a:lnTo>
                <a:lnTo>
                  <a:pt x="52392" y="118427"/>
                </a:lnTo>
                <a:lnTo>
                  <a:pt x="52704" y="113474"/>
                </a:lnTo>
                <a:lnTo>
                  <a:pt x="52797" y="23060"/>
                </a:lnTo>
                <a:lnTo>
                  <a:pt x="52973" y="17839"/>
                </a:lnTo>
                <a:lnTo>
                  <a:pt x="53047" y="17271"/>
                </a:lnTo>
                <a:lnTo>
                  <a:pt x="54114" y="13169"/>
                </a:lnTo>
                <a:lnTo>
                  <a:pt x="55879" y="11569"/>
                </a:lnTo>
                <a:lnTo>
                  <a:pt x="61772" y="9512"/>
                </a:lnTo>
                <a:lnTo>
                  <a:pt x="64782" y="8991"/>
                </a:lnTo>
                <a:close/>
              </a:path>
              <a:path w="189865" h="152400">
                <a:moveTo>
                  <a:pt x="189280" y="145746"/>
                </a:moveTo>
                <a:lnTo>
                  <a:pt x="150521" y="145746"/>
                </a:lnTo>
                <a:lnTo>
                  <a:pt x="162272" y="145912"/>
                </a:lnTo>
                <a:lnTo>
                  <a:pt x="175194" y="146270"/>
                </a:lnTo>
                <a:lnTo>
                  <a:pt x="189280" y="146824"/>
                </a:lnTo>
                <a:lnTo>
                  <a:pt x="189280" y="145746"/>
                </a:lnTo>
                <a:close/>
              </a:path>
              <a:path w="189865" h="152400">
                <a:moveTo>
                  <a:pt x="189280" y="137820"/>
                </a:moveTo>
                <a:lnTo>
                  <a:pt x="110210" y="137820"/>
                </a:lnTo>
                <a:lnTo>
                  <a:pt x="112441" y="146706"/>
                </a:lnTo>
                <a:lnTo>
                  <a:pt x="124849" y="146162"/>
                </a:lnTo>
                <a:lnTo>
                  <a:pt x="137280" y="145843"/>
                </a:lnTo>
                <a:lnTo>
                  <a:pt x="189280" y="145746"/>
                </a:lnTo>
                <a:lnTo>
                  <a:pt x="189280" y="137820"/>
                </a:lnTo>
                <a:close/>
              </a:path>
              <a:path w="189865" h="152400">
                <a:moveTo>
                  <a:pt x="163703" y="16255"/>
                </a:moveTo>
                <a:lnTo>
                  <a:pt x="138899" y="16255"/>
                </a:lnTo>
                <a:lnTo>
                  <a:pt x="137337" y="21843"/>
                </a:lnTo>
                <a:lnTo>
                  <a:pt x="136575" y="29844"/>
                </a:lnTo>
                <a:lnTo>
                  <a:pt x="136487" y="111111"/>
                </a:lnTo>
                <a:lnTo>
                  <a:pt x="135995" y="124358"/>
                </a:lnTo>
                <a:lnTo>
                  <a:pt x="135910" y="125877"/>
                </a:lnTo>
                <a:lnTo>
                  <a:pt x="134086" y="133946"/>
                </a:lnTo>
                <a:lnTo>
                  <a:pt x="132435" y="136537"/>
                </a:lnTo>
                <a:lnTo>
                  <a:pt x="128193" y="137820"/>
                </a:lnTo>
                <a:lnTo>
                  <a:pt x="173012" y="137820"/>
                </a:lnTo>
                <a:lnTo>
                  <a:pt x="162946" y="66606"/>
                </a:lnTo>
                <a:lnTo>
                  <a:pt x="163069" y="39484"/>
                </a:lnTo>
                <a:lnTo>
                  <a:pt x="163132" y="32905"/>
                </a:lnTo>
                <a:lnTo>
                  <a:pt x="163338" y="23060"/>
                </a:lnTo>
                <a:lnTo>
                  <a:pt x="163587" y="17839"/>
                </a:lnTo>
                <a:lnTo>
                  <a:pt x="163703" y="16255"/>
                </a:lnTo>
                <a:close/>
              </a:path>
              <a:path w="189865" h="152400">
                <a:moveTo>
                  <a:pt x="189280" y="0"/>
                </a:moveTo>
                <a:lnTo>
                  <a:pt x="161897" y="959"/>
                </a:lnTo>
                <a:lnTo>
                  <a:pt x="153502" y="1113"/>
                </a:lnTo>
                <a:lnTo>
                  <a:pt x="143730" y="2943"/>
                </a:lnTo>
                <a:lnTo>
                  <a:pt x="127935" y="11212"/>
                </a:lnTo>
                <a:lnTo>
                  <a:pt x="111973" y="36338"/>
                </a:lnTo>
                <a:lnTo>
                  <a:pt x="106627" y="44668"/>
                </a:lnTo>
                <a:lnTo>
                  <a:pt x="70834" y="98524"/>
                </a:lnTo>
                <a:lnTo>
                  <a:pt x="51625" y="124358"/>
                </a:lnTo>
                <a:lnTo>
                  <a:pt x="66597" y="124358"/>
                </a:lnTo>
                <a:lnTo>
                  <a:pt x="70756" y="118427"/>
                </a:lnTo>
                <a:lnTo>
                  <a:pt x="80213" y="104228"/>
                </a:lnTo>
                <a:lnTo>
                  <a:pt x="114833" y="51257"/>
                </a:lnTo>
                <a:lnTo>
                  <a:pt x="118452" y="45783"/>
                </a:lnTo>
                <a:lnTo>
                  <a:pt x="122808" y="39484"/>
                </a:lnTo>
                <a:lnTo>
                  <a:pt x="131495" y="27304"/>
                </a:lnTo>
                <a:lnTo>
                  <a:pt x="135232" y="21843"/>
                </a:lnTo>
                <a:lnTo>
                  <a:pt x="138899" y="16255"/>
                </a:lnTo>
                <a:lnTo>
                  <a:pt x="163703" y="16255"/>
                </a:lnTo>
                <a:lnTo>
                  <a:pt x="164096" y="11760"/>
                </a:lnTo>
                <a:lnTo>
                  <a:pt x="168960" y="8991"/>
                </a:lnTo>
                <a:lnTo>
                  <a:pt x="189280" y="8991"/>
                </a:lnTo>
                <a:lnTo>
                  <a:pt x="189280" y="0"/>
                </a:lnTo>
                <a:close/>
              </a:path>
              <a:path w="189865" h="152400">
                <a:moveTo>
                  <a:pt x="0" y="0"/>
                </a:moveTo>
                <a:lnTo>
                  <a:pt x="0" y="8991"/>
                </a:lnTo>
                <a:lnTo>
                  <a:pt x="78905" y="8991"/>
                </a:lnTo>
                <a:lnTo>
                  <a:pt x="77362" y="995"/>
                </a:lnTo>
                <a:lnTo>
                  <a:pt x="26380" y="995"/>
                </a:lnTo>
                <a:lnTo>
                  <a:pt x="13780" y="631"/>
                </a:lnTo>
                <a:lnTo>
                  <a:pt x="0" y="0"/>
                </a:lnTo>
                <a:close/>
              </a:path>
              <a:path w="189865" h="152400">
                <a:moveTo>
                  <a:pt x="77184" y="70"/>
                </a:moveTo>
                <a:lnTo>
                  <a:pt x="65042" y="513"/>
                </a:lnTo>
                <a:lnTo>
                  <a:pt x="53073" y="822"/>
                </a:lnTo>
                <a:lnTo>
                  <a:pt x="40458" y="985"/>
                </a:lnTo>
                <a:lnTo>
                  <a:pt x="26380" y="995"/>
                </a:lnTo>
                <a:lnTo>
                  <a:pt x="77362" y="995"/>
                </a:lnTo>
                <a:lnTo>
                  <a:pt x="77184" y="7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9404110" y="10016917"/>
            <a:ext cx="144780" cy="147320"/>
          </a:xfrm>
          <a:custGeom>
            <a:avLst/>
            <a:gdLst/>
            <a:ahLst/>
            <a:cxnLst/>
            <a:rect l="l" t="t" r="r" b="b"/>
            <a:pathLst>
              <a:path w="144779" h="147320">
                <a:moveTo>
                  <a:pt x="111891" y="146093"/>
                </a:moveTo>
                <a:lnTo>
                  <a:pt x="73150" y="146093"/>
                </a:lnTo>
                <a:lnTo>
                  <a:pt x="84903" y="146262"/>
                </a:lnTo>
                <a:lnTo>
                  <a:pt x="97818" y="146622"/>
                </a:lnTo>
                <a:lnTo>
                  <a:pt x="111891" y="147172"/>
                </a:lnTo>
                <a:lnTo>
                  <a:pt x="111891" y="146093"/>
                </a:lnTo>
                <a:close/>
              </a:path>
              <a:path w="144779" h="147320">
                <a:moveTo>
                  <a:pt x="111891" y="138168"/>
                </a:moveTo>
                <a:lnTo>
                  <a:pt x="32999" y="138168"/>
                </a:lnTo>
                <a:lnTo>
                  <a:pt x="35071" y="147063"/>
                </a:lnTo>
                <a:lnTo>
                  <a:pt x="47490" y="146519"/>
                </a:lnTo>
                <a:lnTo>
                  <a:pt x="59923" y="146194"/>
                </a:lnTo>
                <a:lnTo>
                  <a:pt x="111891" y="146093"/>
                </a:lnTo>
                <a:lnTo>
                  <a:pt x="111891" y="138168"/>
                </a:lnTo>
                <a:close/>
              </a:path>
              <a:path w="144779" h="147320">
                <a:moveTo>
                  <a:pt x="143873" y="12285"/>
                </a:moveTo>
                <a:lnTo>
                  <a:pt x="50042" y="12285"/>
                </a:lnTo>
                <a:lnTo>
                  <a:pt x="58334" y="17507"/>
                </a:lnTo>
                <a:lnTo>
                  <a:pt x="58846" y="27649"/>
                </a:lnTo>
                <a:lnTo>
                  <a:pt x="59163" y="38333"/>
                </a:lnTo>
                <a:lnTo>
                  <a:pt x="59277" y="44276"/>
                </a:lnTo>
                <a:lnTo>
                  <a:pt x="59431" y="54375"/>
                </a:lnTo>
                <a:lnTo>
                  <a:pt x="59504" y="123436"/>
                </a:lnTo>
                <a:lnTo>
                  <a:pt x="58653" y="131589"/>
                </a:lnTo>
                <a:lnTo>
                  <a:pt x="56938" y="134218"/>
                </a:lnTo>
                <a:lnTo>
                  <a:pt x="55249" y="136859"/>
                </a:lnTo>
                <a:lnTo>
                  <a:pt x="50982" y="138168"/>
                </a:lnTo>
                <a:lnTo>
                  <a:pt x="95940" y="138168"/>
                </a:lnTo>
                <a:lnTo>
                  <a:pt x="92371" y="137482"/>
                </a:lnTo>
                <a:lnTo>
                  <a:pt x="88041" y="134688"/>
                </a:lnTo>
                <a:lnTo>
                  <a:pt x="86733" y="132897"/>
                </a:lnTo>
                <a:lnTo>
                  <a:pt x="85920" y="128554"/>
                </a:lnTo>
                <a:lnTo>
                  <a:pt x="85779" y="123436"/>
                </a:lnTo>
                <a:lnTo>
                  <a:pt x="85704" y="70959"/>
                </a:lnTo>
                <a:lnTo>
                  <a:pt x="86174" y="44276"/>
                </a:lnTo>
                <a:lnTo>
                  <a:pt x="86293" y="22421"/>
                </a:lnTo>
                <a:lnTo>
                  <a:pt x="86479" y="18711"/>
                </a:lnTo>
                <a:lnTo>
                  <a:pt x="93499" y="12305"/>
                </a:lnTo>
                <a:lnTo>
                  <a:pt x="143874" y="12305"/>
                </a:lnTo>
                <a:close/>
              </a:path>
              <a:path w="144779" h="147320">
                <a:moveTo>
                  <a:pt x="143335" y="0"/>
                </a:moveTo>
                <a:lnTo>
                  <a:pt x="127424" y="718"/>
                </a:lnTo>
                <a:lnTo>
                  <a:pt x="114944" y="1146"/>
                </a:lnTo>
                <a:lnTo>
                  <a:pt x="105897" y="1287"/>
                </a:lnTo>
                <a:lnTo>
                  <a:pt x="38298" y="1287"/>
                </a:lnTo>
                <a:lnTo>
                  <a:pt x="30152" y="1488"/>
                </a:lnTo>
                <a:lnTo>
                  <a:pt x="17329" y="3179"/>
                </a:lnTo>
                <a:lnTo>
                  <a:pt x="0" y="7906"/>
                </a:lnTo>
                <a:lnTo>
                  <a:pt x="793" y="22421"/>
                </a:lnTo>
                <a:lnTo>
                  <a:pt x="883" y="25193"/>
                </a:lnTo>
                <a:lnTo>
                  <a:pt x="1005" y="34686"/>
                </a:lnTo>
                <a:lnTo>
                  <a:pt x="895" y="39938"/>
                </a:lnTo>
                <a:lnTo>
                  <a:pt x="754" y="43616"/>
                </a:lnTo>
                <a:lnTo>
                  <a:pt x="11599" y="43616"/>
                </a:lnTo>
                <a:lnTo>
                  <a:pt x="50042" y="12285"/>
                </a:lnTo>
                <a:lnTo>
                  <a:pt x="143873" y="12285"/>
                </a:lnTo>
                <a:lnTo>
                  <a:pt x="143392" y="1287"/>
                </a:lnTo>
                <a:lnTo>
                  <a:pt x="105897" y="1287"/>
                </a:lnTo>
                <a:lnTo>
                  <a:pt x="143392" y="1285"/>
                </a:lnTo>
                <a:lnTo>
                  <a:pt x="143335" y="0"/>
                </a:lnTo>
                <a:close/>
              </a:path>
              <a:path w="144779" h="147320">
                <a:moveTo>
                  <a:pt x="143874" y="12305"/>
                </a:moveTo>
                <a:lnTo>
                  <a:pt x="93499" y="12305"/>
                </a:lnTo>
                <a:lnTo>
                  <a:pt x="111019" y="12720"/>
                </a:lnTo>
                <a:lnTo>
                  <a:pt x="122742" y="13811"/>
                </a:lnTo>
                <a:lnTo>
                  <a:pt x="128851" y="15765"/>
                </a:lnTo>
                <a:lnTo>
                  <a:pt x="131566" y="25193"/>
                </a:lnTo>
                <a:lnTo>
                  <a:pt x="133456" y="43616"/>
                </a:lnTo>
                <a:lnTo>
                  <a:pt x="144302" y="43616"/>
                </a:lnTo>
                <a:lnTo>
                  <a:pt x="144160" y="39938"/>
                </a:lnTo>
                <a:lnTo>
                  <a:pt x="144086" y="17151"/>
                </a:lnTo>
                <a:lnTo>
                  <a:pt x="143874" y="12305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9564066" y="10014363"/>
            <a:ext cx="151765" cy="152400"/>
          </a:xfrm>
          <a:custGeom>
            <a:avLst/>
            <a:gdLst/>
            <a:ahLst/>
            <a:cxnLst/>
            <a:rect l="l" t="t" r="r" b="b"/>
            <a:pathLst>
              <a:path w="151765" h="152400">
                <a:moveTo>
                  <a:pt x="72223" y="0"/>
                </a:moveTo>
                <a:lnTo>
                  <a:pt x="35609" y="10799"/>
                </a:lnTo>
                <a:lnTo>
                  <a:pt x="9028" y="38225"/>
                </a:lnTo>
                <a:lnTo>
                  <a:pt x="0" y="75311"/>
                </a:lnTo>
                <a:lnTo>
                  <a:pt x="637" y="87699"/>
                </a:lnTo>
                <a:lnTo>
                  <a:pt x="20997" y="133566"/>
                </a:lnTo>
                <a:lnTo>
                  <a:pt x="64747" y="151661"/>
                </a:lnTo>
                <a:lnTo>
                  <a:pt x="81905" y="152074"/>
                </a:lnTo>
                <a:lnTo>
                  <a:pt x="94032" y="149525"/>
                </a:lnTo>
                <a:lnTo>
                  <a:pt x="105704" y="145044"/>
                </a:lnTo>
                <a:lnTo>
                  <a:pt x="113201" y="140723"/>
                </a:lnTo>
                <a:lnTo>
                  <a:pt x="69900" y="140723"/>
                </a:lnTo>
                <a:lnTo>
                  <a:pt x="58853" y="136163"/>
                </a:lnTo>
                <a:lnTo>
                  <a:pt x="35151" y="103431"/>
                </a:lnTo>
                <a:lnTo>
                  <a:pt x="29173" y="64931"/>
                </a:lnTo>
                <a:lnTo>
                  <a:pt x="29229" y="62120"/>
                </a:lnTo>
                <a:lnTo>
                  <a:pt x="43433" y="21170"/>
                </a:lnTo>
                <a:lnTo>
                  <a:pt x="77540" y="11164"/>
                </a:lnTo>
                <a:lnTo>
                  <a:pt x="120630" y="11164"/>
                </a:lnTo>
                <a:lnTo>
                  <a:pt x="113544" y="7128"/>
                </a:lnTo>
                <a:lnTo>
                  <a:pt x="101888" y="3097"/>
                </a:lnTo>
                <a:lnTo>
                  <a:pt x="88220" y="717"/>
                </a:lnTo>
                <a:lnTo>
                  <a:pt x="72223" y="0"/>
                </a:lnTo>
                <a:close/>
              </a:path>
              <a:path w="151765" h="152400">
                <a:moveTo>
                  <a:pt x="120630" y="11164"/>
                </a:moveTo>
                <a:lnTo>
                  <a:pt x="77540" y="11164"/>
                </a:lnTo>
                <a:lnTo>
                  <a:pt x="88691" y="14458"/>
                </a:lnTo>
                <a:lnTo>
                  <a:pt x="101637" y="22450"/>
                </a:lnTo>
                <a:lnTo>
                  <a:pt x="120212" y="64931"/>
                </a:lnTo>
                <a:lnTo>
                  <a:pt x="121279" y="96189"/>
                </a:lnTo>
                <a:lnTo>
                  <a:pt x="118897" y="108974"/>
                </a:lnTo>
                <a:lnTo>
                  <a:pt x="86834" y="140201"/>
                </a:lnTo>
                <a:lnTo>
                  <a:pt x="69900" y="140723"/>
                </a:lnTo>
                <a:lnTo>
                  <a:pt x="113201" y="140723"/>
                </a:lnTo>
                <a:lnTo>
                  <a:pt x="142924" y="109653"/>
                </a:lnTo>
                <a:lnTo>
                  <a:pt x="151146" y="70105"/>
                </a:lnTo>
                <a:lnTo>
                  <a:pt x="150146" y="57887"/>
                </a:lnTo>
                <a:lnTo>
                  <a:pt x="147233" y="46342"/>
                </a:lnTo>
                <a:lnTo>
                  <a:pt x="142056" y="35174"/>
                </a:lnTo>
                <a:lnTo>
                  <a:pt x="134263" y="24092"/>
                </a:lnTo>
                <a:lnTo>
                  <a:pt x="123502" y="12799"/>
                </a:lnTo>
                <a:lnTo>
                  <a:pt x="120630" y="11164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9731494" y="10017276"/>
            <a:ext cx="140970" cy="147320"/>
          </a:xfrm>
          <a:custGeom>
            <a:avLst/>
            <a:gdLst/>
            <a:ahLst/>
            <a:cxnLst/>
            <a:rect l="l" t="t" r="r" b="b"/>
            <a:pathLst>
              <a:path w="140970" h="147320">
                <a:moveTo>
                  <a:pt x="0" y="0"/>
                </a:moveTo>
                <a:lnTo>
                  <a:pt x="0" y="8991"/>
                </a:lnTo>
                <a:lnTo>
                  <a:pt x="14363" y="8991"/>
                </a:lnTo>
                <a:lnTo>
                  <a:pt x="18973" y="11023"/>
                </a:lnTo>
                <a:lnTo>
                  <a:pt x="21388" y="103498"/>
                </a:lnTo>
                <a:lnTo>
                  <a:pt x="21175" y="115254"/>
                </a:lnTo>
                <a:lnTo>
                  <a:pt x="5753" y="139839"/>
                </a:lnTo>
                <a:lnTo>
                  <a:pt x="5753" y="146812"/>
                </a:lnTo>
                <a:lnTo>
                  <a:pt x="12661" y="146088"/>
                </a:lnTo>
                <a:lnTo>
                  <a:pt x="19799" y="145719"/>
                </a:lnTo>
                <a:lnTo>
                  <a:pt x="79589" y="145719"/>
                </a:lnTo>
                <a:lnTo>
                  <a:pt x="90017" y="144231"/>
                </a:lnTo>
                <a:lnTo>
                  <a:pt x="101829" y="141018"/>
                </a:lnTo>
                <a:lnTo>
                  <a:pt x="110775" y="137350"/>
                </a:lnTo>
                <a:lnTo>
                  <a:pt x="56299" y="137350"/>
                </a:lnTo>
                <a:lnTo>
                  <a:pt x="52514" y="137045"/>
                </a:lnTo>
                <a:lnTo>
                  <a:pt x="47751" y="71005"/>
                </a:lnTo>
                <a:lnTo>
                  <a:pt x="59207" y="70548"/>
                </a:lnTo>
                <a:lnTo>
                  <a:pt x="123174" y="70548"/>
                </a:lnTo>
                <a:lnTo>
                  <a:pt x="114014" y="65690"/>
                </a:lnTo>
                <a:lnTo>
                  <a:pt x="100150" y="61544"/>
                </a:lnTo>
                <a:lnTo>
                  <a:pt x="58953" y="61544"/>
                </a:lnTo>
                <a:lnTo>
                  <a:pt x="52933" y="61442"/>
                </a:lnTo>
                <a:lnTo>
                  <a:pt x="47751" y="61239"/>
                </a:lnTo>
                <a:lnTo>
                  <a:pt x="47840" y="34339"/>
                </a:lnTo>
                <a:lnTo>
                  <a:pt x="48273" y="23041"/>
                </a:lnTo>
                <a:lnTo>
                  <a:pt x="48398" y="20550"/>
                </a:lnTo>
                <a:lnTo>
                  <a:pt x="49301" y="10845"/>
                </a:lnTo>
                <a:lnTo>
                  <a:pt x="51001" y="10647"/>
                </a:lnTo>
                <a:lnTo>
                  <a:pt x="62249" y="9718"/>
                </a:lnTo>
                <a:lnTo>
                  <a:pt x="119811" y="9718"/>
                </a:lnTo>
                <a:lnTo>
                  <a:pt x="114886" y="6102"/>
                </a:lnTo>
                <a:lnTo>
                  <a:pt x="104304" y="2710"/>
                </a:lnTo>
                <a:lnTo>
                  <a:pt x="94103" y="1092"/>
                </a:lnTo>
                <a:lnTo>
                  <a:pt x="12242" y="1092"/>
                </a:lnTo>
                <a:lnTo>
                  <a:pt x="6616" y="711"/>
                </a:lnTo>
                <a:lnTo>
                  <a:pt x="0" y="0"/>
                </a:lnTo>
                <a:close/>
              </a:path>
              <a:path w="140970" h="147320">
                <a:moveTo>
                  <a:pt x="79589" y="145719"/>
                </a:moveTo>
                <a:lnTo>
                  <a:pt x="19799" y="145719"/>
                </a:lnTo>
                <a:lnTo>
                  <a:pt x="42798" y="145821"/>
                </a:lnTo>
                <a:lnTo>
                  <a:pt x="52419" y="146090"/>
                </a:lnTo>
                <a:lnTo>
                  <a:pt x="63140" y="146209"/>
                </a:lnTo>
                <a:lnTo>
                  <a:pt x="78211" y="145916"/>
                </a:lnTo>
                <a:lnTo>
                  <a:pt x="79589" y="145719"/>
                </a:lnTo>
                <a:close/>
              </a:path>
              <a:path w="140970" h="147320">
                <a:moveTo>
                  <a:pt x="123174" y="70548"/>
                </a:moveTo>
                <a:lnTo>
                  <a:pt x="59207" y="70548"/>
                </a:lnTo>
                <a:lnTo>
                  <a:pt x="61563" y="70561"/>
                </a:lnTo>
                <a:lnTo>
                  <a:pt x="74139" y="71640"/>
                </a:lnTo>
                <a:lnTo>
                  <a:pt x="108267" y="89585"/>
                </a:lnTo>
                <a:lnTo>
                  <a:pt x="109931" y="95694"/>
                </a:lnTo>
                <a:lnTo>
                  <a:pt x="109931" y="103498"/>
                </a:lnTo>
                <a:lnTo>
                  <a:pt x="86094" y="133266"/>
                </a:lnTo>
                <a:lnTo>
                  <a:pt x="59728" y="137350"/>
                </a:lnTo>
                <a:lnTo>
                  <a:pt x="110775" y="137350"/>
                </a:lnTo>
                <a:lnTo>
                  <a:pt x="139522" y="108214"/>
                </a:lnTo>
                <a:lnTo>
                  <a:pt x="140696" y="92823"/>
                </a:lnTo>
                <a:lnTo>
                  <a:pt x="135681" y="81294"/>
                </a:lnTo>
                <a:lnTo>
                  <a:pt x="126512" y="72318"/>
                </a:lnTo>
                <a:lnTo>
                  <a:pt x="123174" y="70548"/>
                </a:lnTo>
                <a:close/>
              </a:path>
              <a:path w="140970" h="147320">
                <a:moveTo>
                  <a:pt x="119811" y="9718"/>
                </a:moveTo>
                <a:lnTo>
                  <a:pt x="62249" y="9718"/>
                </a:lnTo>
                <a:lnTo>
                  <a:pt x="76426" y="9844"/>
                </a:lnTo>
                <a:lnTo>
                  <a:pt x="90546" y="14146"/>
                </a:lnTo>
                <a:lnTo>
                  <a:pt x="98987" y="23041"/>
                </a:lnTo>
                <a:lnTo>
                  <a:pt x="101726" y="36912"/>
                </a:lnTo>
                <a:lnTo>
                  <a:pt x="97460" y="47412"/>
                </a:lnTo>
                <a:lnTo>
                  <a:pt x="85184" y="57175"/>
                </a:lnTo>
                <a:lnTo>
                  <a:pt x="73406" y="60451"/>
                </a:lnTo>
                <a:lnTo>
                  <a:pt x="58953" y="61544"/>
                </a:lnTo>
                <a:lnTo>
                  <a:pt x="100150" y="61544"/>
                </a:lnTo>
                <a:lnTo>
                  <a:pt x="99013" y="61204"/>
                </a:lnTo>
                <a:lnTo>
                  <a:pt x="113407" y="55310"/>
                </a:lnTo>
                <a:lnTo>
                  <a:pt x="123663" y="47599"/>
                </a:lnTo>
                <a:lnTo>
                  <a:pt x="129771" y="37874"/>
                </a:lnTo>
                <a:lnTo>
                  <a:pt x="131722" y="25941"/>
                </a:lnTo>
                <a:lnTo>
                  <a:pt x="126957" y="14964"/>
                </a:lnTo>
                <a:lnTo>
                  <a:pt x="119811" y="9718"/>
                </a:lnTo>
                <a:close/>
              </a:path>
              <a:path w="140970" h="147320">
                <a:moveTo>
                  <a:pt x="76441" y="0"/>
                </a:moveTo>
                <a:lnTo>
                  <a:pt x="16903" y="1092"/>
                </a:lnTo>
                <a:lnTo>
                  <a:pt x="94103" y="1092"/>
                </a:lnTo>
                <a:lnTo>
                  <a:pt x="91489" y="677"/>
                </a:lnTo>
                <a:lnTo>
                  <a:pt x="7644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9892972" y="10014169"/>
            <a:ext cx="140970" cy="153035"/>
          </a:xfrm>
          <a:custGeom>
            <a:avLst/>
            <a:gdLst/>
            <a:ahLst/>
            <a:cxnLst/>
            <a:rect l="l" t="t" r="r" b="b"/>
            <a:pathLst>
              <a:path w="140970" h="153034">
                <a:moveTo>
                  <a:pt x="106497" y="15976"/>
                </a:moveTo>
                <a:lnTo>
                  <a:pt x="48900" y="15976"/>
                </a:lnTo>
                <a:lnTo>
                  <a:pt x="62277" y="16612"/>
                </a:lnTo>
                <a:lnTo>
                  <a:pt x="74512" y="20665"/>
                </a:lnTo>
                <a:lnTo>
                  <a:pt x="84220" y="28567"/>
                </a:lnTo>
                <a:lnTo>
                  <a:pt x="88183" y="36246"/>
                </a:lnTo>
                <a:lnTo>
                  <a:pt x="87370" y="46608"/>
                </a:lnTo>
                <a:lnTo>
                  <a:pt x="78899" y="60180"/>
                </a:lnTo>
                <a:lnTo>
                  <a:pt x="64237" y="63101"/>
                </a:lnTo>
                <a:lnTo>
                  <a:pt x="51322" y="66028"/>
                </a:lnTo>
                <a:lnTo>
                  <a:pt x="12045" y="83831"/>
                </a:lnTo>
                <a:lnTo>
                  <a:pt x="0" y="124636"/>
                </a:lnTo>
                <a:lnTo>
                  <a:pt x="4550" y="135729"/>
                </a:lnTo>
                <a:lnTo>
                  <a:pt x="14631" y="146857"/>
                </a:lnTo>
                <a:lnTo>
                  <a:pt x="26022" y="151478"/>
                </a:lnTo>
                <a:lnTo>
                  <a:pt x="40366" y="153022"/>
                </a:lnTo>
                <a:lnTo>
                  <a:pt x="45319" y="153022"/>
                </a:lnTo>
                <a:lnTo>
                  <a:pt x="76998" y="134569"/>
                </a:lnTo>
                <a:lnTo>
                  <a:pt x="43109" y="134569"/>
                </a:lnTo>
                <a:lnTo>
                  <a:pt x="37368" y="132270"/>
                </a:lnTo>
                <a:lnTo>
                  <a:pt x="28478" y="123101"/>
                </a:lnTo>
                <a:lnTo>
                  <a:pt x="26256" y="116979"/>
                </a:lnTo>
                <a:lnTo>
                  <a:pt x="26629" y="103671"/>
                </a:lnTo>
                <a:lnTo>
                  <a:pt x="60648" y="74798"/>
                </a:lnTo>
                <a:lnTo>
                  <a:pt x="92613" y="66827"/>
                </a:lnTo>
                <a:lnTo>
                  <a:pt x="118321" y="66827"/>
                </a:lnTo>
                <a:lnTo>
                  <a:pt x="117967" y="57873"/>
                </a:lnTo>
                <a:lnTo>
                  <a:pt x="117017" y="45738"/>
                </a:lnTo>
                <a:lnTo>
                  <a:pt x="115515" y="34817"/>
                </a:lnTo>
                <a:lnTo>
                  <a:pt x="113319" y="24688"/>
                </a:lnTo>
                <a:lnTo>
                  <a:pt x="106497" y="15976"/>
                </a:lnTo>
                <a:close/>
              </a:path>
              <a:path w="140970" h="153034">
                <a:moveTo>
                  <a:pt x="119482" y="122656"/>
                </a:moveTo>
                <a:lnTo>
                  <a:pt x="92613" y="122656"/>
                </a:lnTo>
                <a:lnTo>
                  <a:pt x="92736" y="139674"/>
                </a:lnTo>
                <a:lnTo>
                  <a:pt x="92613" y="149923"/>
                </a:lnTo>
                <a:lnTo>
                  <a:pt x="102329" y="149186"/>
                </a:lnTo>
                <a:lnTo>
                  <a:pt x="110076" y="148831"/>
                </a:lnTo>
                <a:lnTo>
                  <a:pt x="140518" y="148831"/>
                </a:lnTo>
                <a:lnTo>
                  <a:pt x="140518" y="139674"/>
                </a:lnTo>
                <a:lnTo>
                  <a:pt x="124287" y="139674"/>
                </a:lnTo>
                <a:lnTo>
                  <a:pt x="121709" y="138239"/>
                </a:lnTo>
                <a:lnTo>
                  <a:pt x="120093" y="131992"/>
                </a:lnTo>
                <a:lnTo>
                  <a:pt x="119482" y="122656"/>
                </a:lnTo>
                <a:close/>
              </a:path>
              <a:path w="140970" h="153034">
                <a:moveTo>
                  <a:pt x="140518" y="148831"/>
                </a:moveTo>
                <a:lnTo>
                  <a:pt x="120515" y="148831"/>
                </a:lnTo>
                <a:lnTo>
                  <a:pt x="128745" y="149186"/>
                </a:lnTo>
                <a:lnTo>
                  <a:pt x="140518" y="149923"/>
                </a:lnTo>
                <a:lnTo>
                  <a:pt x="140518" y="148831"/>
                </a:lnTo>
                <a:close/>
              </a:path>
              <a:path w="140970" h="153034">
                <a:moveTo>
                  <a:pt x="118321" y="66827"/>
                </a:moveTo>
                <a:lnTo>
                  <a:pt x="92613" y="66827"/>
                </a:lnTo>
                <a:lnTo>
                  <a:pt x="90830" y="111051"/>
                </a:lnTo>
                <a:lnTo>
                  <a:pt x="81810" y="120865"/>
                </a:lnTo>
                <a:lnTo>
                  <a:pt x="72382" y="128066"/>
                </a:lnTo>
                <a:lnTo>
                  <a:pt x="65308" y="132397"/>
                </a:lnTo>
                <a:lnTo>
                  <a:pt x="57892" y="134569"/>
                </a:lnTo>
                <a:lnTo>
                  <a:pt x="76998" y="134569"/>
                </a:lnTo>
                <a:lnTo>
                  <a:pt x="92613" y="122656"/>
                </a:lnTo>
                <a:lnTo>
                  <a:pt x="119482" y="122656"/>
                </a:lnTo>
                <a:lnTo>
                  <a:pt x="119055" y="108068"/>
                </a:lnTo>
                <a:lnTo>
                  <a:pt x="118792" y="87470"/>
                </a:lnTo>
                <a:lnTo>
                  <a:pt x="118480" y="70867"/>
                </a:lnTo>
                <a:lnTo>
                  <a:pt x="118321" y="66827"/>
                </a:lnTo>
                <a:close/>
              </a:path>
              <a:path w="140970" h="153034">
                <a:moveTo>
                  <a:pt x="66261" y="0"/>
                </a:moveTo>
                <a:lnTo>
                  <a:pt x="59746" y="0"/>
                </a:lnTo>
                <a:lnTo>
                  <a:pt x="53624" y="838"/>
                </a:lnTo>
                <a:lnTo>
                  <a:pt x="42144" y="4127"/>
                </a:lnTo>
                <a:lnTo>
                  <a:pt x="35463" y="7137"/>
                </a:lnTo>
                <a:lnTo>
                  <a:pt x="10914" y="21082"/>
                </a:lnTo>
                <a:lnTo>
                  <a:pt x="11022" y="34817"/>
                </a:lnTo>
                <a:lnTo>
                  <a:pt x="10914" y="42176"/>
                </a:lnTo>
                <a:lnTo>
                  <a:pt x="19601" y="44500"/>
                </a:lnTo>
                <a:lnTo>
                  <a:pt x="22078" y="37731"/>
                </a:lnTo>
                <a:lnTo>
                  <a:pt x="24808" y="30645"/>
                </a:lnTo>
                <a:lnTo>
                  <a:pt x="48900" y="15976"/>
                </a:lnTo>
                <a:lnTo>
                  <a:pt x="106497" y="15976"/>
                </a:lnTo>
                <a:lnTo>
                  <a:pt x="105918" y="15237"/>
                </a:lnTo>
                <a:lnTo>
                  <a:pt x="92438" y="4831"/>
                </a:lnTo>
                <a:lnTo>
                  <a:pt x="80393" y="1207"/>
                </a:lnTo>
                <a:lnTo>
                  <a:pt x="66261" y="0"/>
                </a:lnTo>
                <a:close/>
              </a:path>
            </a:pathLst>
          </a:custGeom>
          <a:solidFill>
            <a:srgbClr val="8896A5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D1755D1-7B21-A037-EF8F-162D1DDB8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303" y="1842973"/>
            <a:ext cx="16579392" cy="83738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10578" y="0"/>
            <a:ext cx="2266950" cy="878840"/>
          </a:xfrm>
          <a:custGeom>
            <a:avLst/>
            <a:gdLst/>
            <a:ahLst/>
            <a:cxnLst/>
            <a:rect l="l" t="t" r="r" b="b"/>
            <a:pathLst>
              <a:path w="2266950" h="878840">
                <a:moveTo>
                  <a:pt x="2266848" y="0"/>
                </a:moveTo>
                <a:lnTo>
                  <a:pt x="0" y="0"/>
                </a:lnTo>
                <a:lnTo>
                  <a:pt x="1133424" y="878573"/>
                </a:lnTo>
                <a:lnTo>
                  <a:pt x="2266848" y="0"/>
                </a:lnTo>
                <a:close/>
              </a:path>
            </a:pathLst>
          </a:custGeom>
          <a:solidFill>
            <a:srgbClr val="3E546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303" y="1842973"/>
            <a:ext cx="16579392" cy="837389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10578" y="0"/>
            <a:ext cx="2266950" cy="878840"/>
          </a:xfrm>
          <a:custGeom>
            <a:avLst/>
            <a:gdLst/>
            <a:ahLst/>
            <a:cxnLst/>
            <a:rect l="l" t="t" r="r" b="b"/>
            <a:pathLst>
              <a:path w="2266950" h="878840">
                <a:moveTo>
                  <a:pt x="2266848" y="0"/>
                </a:moveTo>
                <a:lnTo>
                  <a:pt x="0" y="0"/>
                </a:lnTo>
                <a:lnTo>
                  <a:pt x="1133424" y="878573"/>
                </a:lnTo>
                <a:lnTo>
                  <a:pt x="2266848" y="0"/>
                </a:lnTo>
                <a:close/>
              </a:path>
            </a:pathLst>
          </a:custGeom>
          <a:solidFill>
            <a:srgbClr val="3E546D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E6C1B96-A893-E86A-3E23-54C9D7BCE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Заголовок 40">
            <a:extLst>
              <a:ext uri="{FF2B5EF4-FFF2-40B4-BE49-F238E27FC236}">
                <a16:creationId xmlns:a16="http://schemas.microsoft.com/office/drawing/2014/main" id="{A5123C38-AC6A-324F-9B70-3821579CE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1FBD6F0-FC45-9BC5-3A7B-C674E33D30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CE45D06E-FDC4-21BD-02F1-8A372645A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4F68AB4-7FA9-271B-0217-DD6EEB984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1430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</TotalTime>
  <Words>1349</Words>
  <Application>Microsoft Office PowerPoint</Application>
  <PresentationFormat>Произвольный</PresentationFormat>
  <Paragraphs>460</Paragraphs>
  <Slides>36</Slides>
  <Notes>36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Презентация_Чтения_Малышева_финал</dc:title>
  <cp:lastModifiedBy>Ekaterina</cp:lastModifiedBy>
  <cp:revision>1</cp:revision>
  <dcterms:created xsi:type="dcterms:W3CDTF">2023-10-05T13:06:46Z</dcterms:created>
  <dcterms:modified xsi:type="dcterms:W3CDTF">2023-10-05T10:17:52Z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2023-10-05T00:00:00Z</vt:filetime>
  </property>
  <property fmtid="{D5CDD505-2E9C-101B-9397-08002B2CF9AE}" pid="3" name="LastSaved">
    <vt:filetime>2023-10-05T00:00:00Z</vt:filetime>
  </property>
</Properties>
</file>